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361" r:id="rId5"/>
    <p:sldId id="381" r:id="rId6"/>
    <p:sldId id="399" r:id="rId7"/>
    <p:sldId id="383" r:id="rId8"/>
    <p:sldId id="384" r:id="rId9"/>
    <p:sldId id="400" r:id="rId10"/>
    <p:sldId id="401" r:id="rId11"/>
    <p:sldId id="402" r:id="rId12"/>
    <p:sldId id="403" r:id="rId13"/>
    <p:sldId id="391" r:id="rId14"/>
    <p:sldId id="386" r:id="rId15"/>
    <p:sldId id="369" r:id="rId16"/>
    <p:sldId id="387" r:id="rId17"/>
    <p:sldId id="396" r:id="rId18"/>
    <p:sldId id="389" r:id="rId19"/>
    <p:sldId id="368" r:id="rId20"/>
    <p:sldId id="404" r:id="rId21"/>
    <p:sldId id="398" r:id="rId22"/>
    <p:sldId id="405" r:id="rId23"/>
    <p:sldId id="406" r:id="rId24"/>
    <p:sldId id="388" r:id="rId25"/>
    <p:sldId id="395" r:id="rId26"/>
    <p:sldId id="394" r:id="rId27"/>
    <p:sldId id="377" r:id="rId28"/>
    <p:sldId id="393" r:id="rId29"/>
    <p:sldId id="392" r:id="rId30"/>
    <p:sldId id="397" r:id="rId31"/>
    <p:sldId id="390" r:id="rId32"/>
    <p:sldId id="362" r:id="rId33"/>
    <p:sldId id="363" r:id="rId34"/>
    <p:sldId id="410" r:id="rId35"/>
    <p:sldId id="412" r:id="rId36"/>
    <p:sldId id="407" r:id="rId37"/>
    <p:sldId id="370" r:id="rId38"/>
    <p:sldId id="409" r:id="rId39"/>
    <p:sldId id="408" r:id="rId40"/>
    <p:sldId id="371" r:id="rId41"/>
    <p:sldId id="414" r:id="rId42"/>
    <p:sldId id="416" r:id="rId43"/>
    <p:sldId id="417" r:id="rId44"/>
    <p:sldId id="415" r:id="rId45"/>
    <p:sldId id="411" r:id="rId46"/>
    <p:sldId id="365" r:id="rId47"/>
    <p:sldId id="364" r:id="rId48"/>
    <p:sldId id="418" r:id="rId49"/>
    <p:sldId id="422" r:id="rId50"/>
    <p:sldId id="423" r:id="rId51"/>
    <p:sldId id="424" r:id="rId52"/>
    <p:sldId id="425" r:id="rId53"/>
    <p:sldId id="420" r:id="rId54"/>
    <p:sldId id="426" r:id="rId55"/>
    <p:sldId id="427" r:id="rId56"/>
    <p:sldId id="428" r:id="rId57"/>
    <p:sldId id="429" r:id="rId58"/>
    <p:sldId id="419" r:id="rId59"/>
    <p:sldId id="430" r:id="rId60"/>
    <p:sldId id="431" r:id="rId61"/>
    <p:sldId id="421" r:id="rId62"/>
    <p:sldId id="366" r:id="rId63"/>
    <p:sldId id="372" r:id="rId64"/>
    <p:sldId id="375" r:id="rId65"/>
    <p:sldId id="373" r:id="rId66"/>
    <p:sldId id="374" r:id="rId67"/>
    <p:sldId id="378" r:id="rId68"/>
  </p:sldIdLst>
  <p:sldSz cx="24384000" cy="13716000"/>
  <p:notesSz cx="6858000" cy="9144000"/>
  <p:embeddedFontLst>
    <p:embeddedFont>
      <p:font typeface="Akkurat" panose="02000503000000000000" pitchFamily="2" charset="77"/>
      <p:regular r:id="rId71"/>
    </p:embeddedFont>
    <p:embeddedFont>
      <p:font typeface="Akkurat-Bold" panose="02000803000000000000" pitchFamily="2" charset="77"/>
      <p:bold r:id="rId72"/>
    </p:embeddedFont>
    <p:embeddedFont>
      <p:font typeface="Akkurat-Light" panose="02000303000000000000" pitchFamily="2" charset="77"/>
      <p:regular r:id="rId73"/>
    </p:embeddedFont>
    <p:embeddedFont>
      <p:font typeface="Wingdings 2" pitchFamily="2" charset="2"/>
      <p:regular r:id="rId7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9pPr>
  </p:defaultTextStyle>
  <p:extLst>
    <p:ext uri="{EFAFB233-063F-42B5-8137-9DF3F51BA10A}">
      <p15:sldGuideLst xmlns:p15="http://schemas.microsoft.com/office/powerpoint/2012/main">
        <p15:guide id="2" pos="14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E3"/>
    <a:srgbClr val="00A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2"/>
    <p:restoredTop sz="56851"/>
  </p:normalViewPr>
  <p:slideViewPr>
    <p:cSldViewPr snapToGrid="0">
      <p:cViewPr>
        <p:scale>
          <a:sx n="46" d="100"/>
          <a:sy n="46" d="100"/>
        </p:scale>
        <p:origin x="1992" y="360"/>
      </p:cViewPr>
      <p:guideLst>
        <p:guide pos="14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4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CDFFE5-57E9-144F-B50B-DDDAC383A7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430B-296C-FF41-828A-EF85F0A532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40717-9B80-C74B-9F27-EEC2BE3E7697}" type="datetimeFigureOut">
              <a:rPr lang="nl-NL">
                <a:latin typeface="Akkurat-Light" panose="02000303000000000000" pitchFamily="2" charset="0"/>
              </a:rPr>
              <a:t>27-05-2021</a:t>
            </a:fld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63574-3B65-2A46-A8A5-F33CEDF4D3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6EBDC-5583-D642-979B-514CE116E7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CFAB3-A78A-7D4F-99AE-FFEE8444E0B1}" type="slidenum">
              <a:rPr>
                <a:latin typeface="Akkurat-Light" panose="02000303000000000000" pitchFamily="2" charset="0"/>
              </a:rPr>
              <a:t>‹#›</a:t>
            </a:fld>
            <a:endParaRPr lang="en-US">
              <a:latin typeface="Akkurat-Light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23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kkurat-Light" panose="02000303000000000000" pitchFamily="2" charset="0"/>
        <a:ea typeface="Akkurat-Light" panose="02000303000000000000" pitchFamily="2" charset="0"/>
        <a:cs typeface="Akkurat-Light" panose="02000303000000000000" pitchFamily="2" charset="0"/>
        <a:sym typeface="Akkurat-Light"/>
      </a:defRPr>
    </a:lvl1pPr>
    <a:lvl2pPr indent="2286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2pPr>
    <a:lvl3pPr indent="4572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3pPr>
    <a:lvl4pPr indent="6858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4pPr>
    <a:lvl5pPr indent="9144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5pPr>
    <a:lvl6pPr indent="11430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6pPr>
    <a:lvl7pPr indent="13716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7pPr>
    <a:lvl8pPr indent="16002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8pPr>
    <a:lvl9pPr indent="18288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9532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89431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68890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35611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44193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154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82449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11371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72291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Keeping track of your project history is important in many situations. If at a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later stage, you want to make sure that you understand the status quo at a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certain date, it is crucial that you kept track of your project's history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throughout its lifetime. For example: imagine your project, project A, is the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basis of someone else's project, project B. Project B uses project A in its latest and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most up-to-date state. But you continue working on project A and make several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updates. For project B, simply referring to project A will probably not be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sufficient. It would be useful instead to be able to refer to project A in a way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that makes it clear what the state was when the project was used.</a:t>
            </a:r>
          </a:p>
          <a:p>
            <a:b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</a:br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In this section we are going to look into ways that you can keep track of your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project history. We will be using tools that you already understand.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89677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There are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more sophisticated tools out there, that we do want to recommend you look into.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Using dedicated version control software (such as Git) is easier than you may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think, and it is supported by many text editors and has several graphical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interfaces as well. Git is one of those tools that will save you so much time in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the long run and it is absolutely worth the time investment.</a:t>
            </a:r>
          </a:p>
          <a:p>
            <a:b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</a:br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Let’s start with the basics though.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4626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69648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88407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A changelog is a dedicated file where you keep track of the history. This file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lives in the root of the project. The changelog describes important changes you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made to the project throughout its lifetime. These changes are always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accompanied by the date they were implemented. Descriptions in a change log need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not be complicated or elaborate, but they are an important reference for changes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that were made in the past, and when.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</a:br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A changelog typically sorts changes into types: Added, for new features.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38308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A changelog typically sorts changes into types: Added, for new features.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Changed, for changes in existing functionality. Deprecated, for soon-to-be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removed features. Removed, for now removed features. Fixed, for any bug fixes.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Security, in case of vulnerabilities.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62393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11679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When substantial changes have been made it can be useful to release a new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version of the project. You may have seen version numbers associated to software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or other projects in the past. They usually consist of three elements, and these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three numbers have their own meaning. First is the major version, then the minor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version, finally a patch number. This system is called semantic versioning. Not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every project follows these rules, but they are quite common, so these rules are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likely a useful reference when interpreting other projects version numbers.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5613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This is what they mean: the patch number is updated when small repairs to the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project are made, or bugs are fixed. If new aspects of the project are added,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new functionality is introduced, then the minor version is updated. Importantly,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if another project, project B, uses your project, project A, and project B was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made using project A version 1.2.0, then an update in the minor version, to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version 1.3.0 should not break project B. In other words: new things can be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added, but a minor version change signals that nothing that worked before has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been affected.</a:t>
            </a:r>
          </a:p>
          <a:p>
            <a:b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</a:br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If there is a big change, and, for example, an existing part of the project is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altered, then this warrants a major version change. At this point, the minor and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patch numbers go back to 0. If project B was built with project A version 1.2.0,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then project A version 2.0.0 no longer guarantees that it works the same way.</a:t>
            </a:r>
          </a:p>
          <a:p>
            <a:b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48877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Using the number zero is a fully legitimate way to number versions. It does have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a specific role to play. The major version zero is reserved to indicate that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this project is still in its initial development. Thus, a common first version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of a project is 0.1.0. This is usually a project that is under development, but a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version is out that is ready to be shown to the world.</a:t>
            </a:r>
          </a:p>
          <a:p>
            <a:b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</a:br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Once a version is released, any updates made to the project will be for the next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version. Did you make a new version release, only to realize you made a typo? That's your first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patch.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20981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Using the number zero is a fully legitimate way to number versions. It does have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a specific role to play. The major version zero is reserved to indicate that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this project is still in its initial development. Thus, a common first version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of a project is 0.1.0. This is usually a project that is under development, but a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version is out that is ready to be shown to the world.</a:t>
            </a:r>
          </a:p>
          <a:p>
            <a:b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</a:br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Once a version is released, any updates made to the project will be for the next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version. Did you make a new version release, only to realize you made a typo? That's your first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patch.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36026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With every version change, you obviously update the changelog. What relevant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things happened between the previous version and now?</a:t>
            </a:r>
          </a:p>
        </p:txBody>
      </p:sp>
    </p:spTree>
    <p:extLst>
      <p:ext uri="{BB962C8B-B14F-4D97-AF65-F5344CB8AC3E}">
        <p14:creationId xmlns:p14="http://schemas.microsoft.com/office/powerpoint/2010/main" val="4074424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</a:br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You may not think your project is worthy of versioning. Think back to the last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time you wrote a manuscript. Did it look anything like this? Those are versions,</a:t>
            </a:r>
          </a:p>
          <a:p>
            <a:r>
              <a:rPr lang="en-GB" sz="2200" b="0" dirty="0">
                <a:effectLst/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rPr>
              <a:t>too. They're just not properly standardized.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6333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19602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5676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1726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804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40505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65147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247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27116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51785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13557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6102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9612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01117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4290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2973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9898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64319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065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1AAD-1AD0-6B4D-8FCC-93496B958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48" b="37466"/>
          <a:stretch/>
        </p:blipFill>
        <p:spPr>
          <a:xfrm>
            <a:off x="-4763" y="36000"/>
            <a:ext cx="24384000" cy="13680000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4988B8-2742-5B40-B93E-17A0FB28BF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7969" y="5497831"/>
            <a:ext cx="14909006" cy="1799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00" b="0" i="0">
                <a:latin typeface="Akkurat-Light" panose="02000503030000020004" pitchFamily="2" charset="77"/>
              </a:defRPr>
            </a:lvl1pPr>
            <a:lvl2pPr marL="444500" indent="0">
              <a:buNone/>
              <a:defRPr b="0" i="0">
                <a:latin typeface="Akkurat-Light" panose="02000503030000020004" pitchFamily="2" charset="77"/>
              </a:defRPr>
            </a:lvl2pPr>
            <a:lvl3pPr marL="889000" indent="0">
              <a:buNone/>
              <a:defRPr b="0" i="0">
                <a:latin typeface="Akkurat-Light" panose="02000503030000020004" pitchFamily="2" charset="77"/>
              </a:defRPr>
            </a:lvl3pPr>
            <a:lvl4pPr marL="1333500" indent="0">
              <a:buNone/>
              <a:defRPr b="0" i="0">
                <a:latin typeface="Akkurat-Light" panose="02000503030000020004" pitchFamily="2" charset="77"/>
              </a:defRPr>
            </a:lvl4pPr>
            <a:lvl5pPr marL="1778000" indent="0">
              <a:buNone/>
              <a:defRPr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Place, 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77AF84-4345-4A25-B9D7-EEE98B3107BE}"/>
              </a:ext>
            </a:extLst>
          </p:cNvPr>
          <p:cNvGrpSpPr/>
          <p:nvPr userDrawn="1"/>
        </p:nvGrpSpPr>
        <p:grpSpPr>
          <a:xfrm>
            <a:off x="949414" y="462405"/>
            <a:ext cx="5064867" cy="455150"/>
            <a:chOff x="3608393" y="3684600"/>
            <a:chExt cx="3038479" cy="27305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369AA4E0-9AFE-4F97-90C3-146116A2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2232189F-9AAF-4DA7-AAE7-4F4142AE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0BC6EEA-0C68-4D3A-82D0-117C45067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26FD8F5-8E51-4444-9AF8-6820BAF20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BC3B28C-0984-4C32-9371-0DA5731A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EFFE378-2C44-44E9-8B07-D0A30564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E7CCD4E-CBC0-404D-8316-568387E4D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C15305D-CC00-4E56-8000-C0E99A01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496777-D85A-4C50-B5A3-C7D4D41DA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D8CDA83-D2C5-4960-8361-226F4906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4CF458-4401-4E64-BACE-A19558094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2C03D54-32BA-4630-A9E1-BB90A19D9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3C7017A-95B8-4801-AEC2-3103B0EBF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42F48B6-3EA7-48D7-ACD5-12A687E6A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37EA0D7-27F5-47F4-B259-371EF1C9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0E5E5F6-5E61-48B4-93F5-A422A9FF7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3481135-B01F-4EC8-85D2-E8D7D043A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C0863B2-97FC-4DFD-8697-80B5D3EC3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A2230AF-0CCA-406F-9F3D-BDEC31C71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0A159A6-A252-426D-BCB1-CF3C12442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82D897A-64CE-4855-9CAD-086226D0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C09C297-86B3-4D53-BD48-AFE56BCEC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</p:grpSp>
      <p:sp>
        <p:nvSpPr>
          <p:cNvPr id="33" name="Title 3">
            <a:extLst>
              <a:ext uri="{FF2B5EF4-FFF2-40B4-BE49-F238E27FC236}">
                <a16:creationId xmlns:a16="http://schemas.microsoft.com/office/drawing/2014/main" id="{46EA1E82-23C7-4808-85D7-7F3FDE85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969" y="2982727"/>
            <a:ext cx="14909006" cy="2431435"/>
          </a:xfrm>
          <a:prstGeom prst="rect">
            <a:avLst/>
          </a:prstGeom>
        </p:spPr>
        <p:txBody>
          <a:bodyPr/>
          <a:lstStyle>
            <a:lvl1pPr algn="l">
              <a:defRPr sz="7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27195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215" y="4385912"/>
            <a:ext cx="22482935" cy="338554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5600" b="0" i="0">
                <a:latin typeface="Akkurat-Light" panose="0200050303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Software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0AFC8-50F0-214B-A263-EA1E7400E2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216" y="3058388"/>
            <a:ext cx="22482934" cy="1077218"/>
          </a:xfrm>
          <a:prstGeom prst="rect">
            <a:avLst/>
          </a:prstGeom>
          <a:ln>
            <a:noFill/>
          </a:ln>
          <a:effectLst/>
        </p:spPr>
        <p:txBody>
          <a:bodyPr lIns="0" rIns="0">
            <a:noAutofit/>
          </a:bodyPr>
          <a:lstStyle>
            <a:lvl1pPr marL="0" indent="0">
              <a:buNone/>
              <a:defRPr sz="5600" b="0" i="0" baseline="0">
                <a:solidFill>
                  <a:srgbClr val="00A3DA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4800" b="0" i="0">
                <a:latin typeface="Akkurat" panose="02000503040000020004" pitchFamily="2" charset="77"/>
              </a:defRPr>
            </a:lvl2pPr>
            <a:lvl3pPr marL="889000" indent="0">
              <a:buNone/>
              <a:defRPr sz="4800" b="0" i="0">
                <a:latin typeface="Akkurat" panose="02000503040000020004" pitchFamily="2" charset="77"/>
              </a:defRPr>
            </a:lvl3pPr>
            <a:lvl4pPr marL="1333500" indent="0">
              <a:buNone/>
              <a:defRPr sz="4800" b="0" i="0">
                <a:latin typeface="Akkurat" panose="02000503040000020004" pitchFamily="2" charset="77"/>
              </a:defRPr>
            </a:lvl4pPr>
            <a:lvl5pPr marL="1778000" indent="0">
              <a:buNone/>
              <a:defRPr sz="4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Software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2686E5-ADAE-024D-A4A7-3B81383D8EDF}"/>
              </a:ext>
            </a:extLst>
          </p:cNvPr>
          <p:cNvCxnSpPr>
            <a:cxnSpLocks/>
          </p:cNvCxnSpPr>
          <p:nvPr userDrawn="1"/>
        </p:nvCxnSpPr>
        <p:spPr>
          <a:xfrm>
            <a:off x="922338" y="4113949"/>
            <a:ext cx="22517101" cy="0"/>
          </a:xfrm>
          <a:prstGeom prst="line">
            <a:avLst/>
          </a:prstGeom>
          <a:noFill/>
          <a:ln w="22225" cap="flat">
            <a:solidFill>
              <a:srgbClr val="00A3E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2FBF399-2052-2D47-BABC-1503C6D819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338" y="11053493"/>
            <a:ext cx="7683501" cy="1748107"/>
          </a:xfrm>
          <a:prstGeom prst="rect">
            <a:avLst/>
          </a:prstGeom>
          <a:noFill/>
          <a:ln>
            <a:solidFill>
              <a:srgbClr val="000000">
                <a:alpha val="35000"/>
              </a:srgbClr>
            </a:solidFill>
          </a:ln>
        </p:spPr>
        <p:txBody>
          <a:bodyPr lIns="1872000" tIns="360000" rIns="503999" bIns="360000">
            <a:noAutofit/>
          </a:bodyPr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3200" b="0" i="0">
                <a:solidFill>
                  <a:srgbClr val="00A3E3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3200" b="0" i="0">
                <a:latin typeface="Akkurat" panose="02000503040000020004" pitchFamily="2" charset="77"/>
              </a:defRPr>
            </a:lvl2pPr>
            <a:lvl3pPr marL="889000" indent="0">
              <a:buNone/>
              <a:defRPr sz="3200" b="0" i="0">
                <a:latin typeface="Akkurat" panose="02000503040000020004" pitchFamily="2" charset="77"/>
              </a:defRPr>
            </a:lvl3pPr>
            <a:lvl4pPr marL="1333500" indent="0">
              <a:buNone/>
              <a:defRPr sz="3200" b="0" i="0">
                <a:latin typeface="Akkurat" panose="02000503040000020004" pitchFamily="2" charset="77"/>
              </a:defRPr>
            </a:lvl4pPr>
            <a:lvl5pPr marL="1778000" indent="0">
              <a:buNone/>
              <a:defRPr sz="32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0ECAA-042D-8E40-9C05-29152B0E291E}"/>
              </a:ext>
            </a:extLst>
          </p:cNvPr>
          <p:cNvSpPr txBox="1"/>
          <p:nvPr userDrawn="1"/>
        </p:nvSpPr>
        <p:spPr>
          <a:xfrm>
            <a:off x="946917" y="10392350"/>
            <a:ext cx="2337178" cy="52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" panose="02000503040000020004" pitchFamily="2" charset="77"/>
                <a:ea typeface="Akkurat-Light"/>
                <a:cs typeface="Akkurat-Light"/>
                <a:sym typeface="Akkurat-Light"/>
              </a:rPr>
              <a:t>Contact person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5AE24E-4403-4984-BB85-F89538B5D2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29995" y="11955737"/>
            <a:ext cx="5248529" cy="511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latin typeface="Akkurat" panose="02000503000000000000" pitchFamily="2" charset="0"/>
              </a:defRPr>
            </a:lvl1pPr>
          </a:lstStyle>
          <a:p>
            <a:pPr lvl="0"/>
            <a:r>
              <a:rPr lang="en-US"/>
              <a:t>Organization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959936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84BA1E-07F4-BA49-A06C-7CEC2FEF6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9" y="2952750"/>
            <a:ext cx="20557226" cy="6465570"/>
          </a:xfrm>
          <a:prstGeom prst="rect">
            <a:avLst/>
          </a:prstGeom>
        </p:spPr>
        <p:txBody>
          <a:bodyPr>
            <a:noAutofit/>
          </a:bodyPr>
          <a:lstStyle>
            <a:lvl1pPr marL="857250" indent="-8572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2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1301750" indent="-857250">
              <a:buFont typeface="Arial" panose="020B0604020202020204" pitchFamily="34" charset="0"/>
              <a:buChar char="•"/>
              <a:defRPr sz="6600" b="0" i="0">
                <a:solidFill>
                  <a:schemeClr val="bg1"/>
                </a:solidFill>
                <a:latin typeface="Akkurat-Light" panose="02000503030000020004" pitchFamily="2" charset="77"/>
              </a:defRPr>
            </a:lvl2pPr>
            <a:lvl3pPr marL="1746250" indent="-857250">
              <a:buFont typeface="Arial" panose="020B0604020202020204" pitchFamily="34" charset="0"/>
              <a:buChar char="•"/>
              <a:defRPr sz="6000" b="0" i="0">
                <a:solidFill>
                  <a:schemeClr val="bg1"/>
                </a:solidFill>
                <a:latin typeface="Akkurat-Light" panose="02000503030000020004" pitchFamily="2" charset="77"/>
              </a:defRPr>
            </a:lvl3pPr>
            <a:lvl4pPr marL="2190750" indent="-857250">
              <a:buFont typeface="Arial" panose="020B0604020202020204" pitchFamily="34" charset="0"/>
              <a:buChar char="•"/>
              <a:defRPr sz="5400" b="0" i="0">
                <a:solidFill>
                  <a:schemeClr val="bg1"/>
                </a:solidFill>
                <a:latin typeface="Akkurat-Light" panose="02000503030000020004" pitchFamily="2" charset="77"/>
              </a:defRPr>
            </a:lvl4pPr>
            <a:lvl5pPr marL="2635250" indent="-857250">
              <a:buFont typeface="Arial" panose="020B0604020202020204" pitchFamily="34" charset="0"/>
              <a:buChar char="•"/>
              <a:defRPr sz="4800" b="0" i="0">
                <a:solidFill>
                  <a:schemeClr val="bg1"/>
                </a:solidFill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38675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3">
            <a:extLst>
              <a:ext uri="{FF2B5EF4-FFF2-40B4-BE49-F238E27FC236}">
                <a16:creationId xmlns:a16="http://schemas.microsoft.com/office/drawing/2014/main" id="{ABEDD30B-B9E7-49D4-8854-140066E4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72155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with 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0A3DC-3232-4FBD-B6E9-97BCCE0D3838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3">
            <a:extLst>
              <a:ext uri="{FF2B5EF4-FFF2-40B4-BE49-F238E27FC236}">
                <a16:creationId xmlns:a16="http://schemas.microsoft.com/office/drawing/2014/main" id="{B582C09A-DE77-4F67-B3F4-0492E11A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EA142F-B587-428E-8B3E-BFE6DC7A0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9" y="2952750"/>
            <a:ext cx="20557226" cy="6465570"/>
          </a:xfrm>
          <a:prstGeom prst="rect">
            <a:avLst/>
          </a:prstGeom>
        </p:spPr>
        <p:txBody>
          <a:bodyPr>
            <a:noAutofit/>
          </a:bodyPr>
          <a:lstStyle>
            <a:lvl1pPr marL="857250" indent="-8572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2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1301750" indent="-857250">
              <a:buFont typeface="Arial" panose="020B0604020202020204" pitchFamily="34" charset="0"/>
              <a:buChar char="•"/>
              <a:defRPr sz="6600" b="0" i="0">
                <a:solidFill>
                  <a:schemeClr val="bg1"/>
                </a:solidFill>
                <a:latin typeface="Akkurat-Light" panose="02000503030000020004" pitchFamily="2" charset="77"/>
              </a:defRPr>
            </a:lvl2pPr>
            <a:lvl3pPr marL="1746250" indent="-857250">
              <a:buFont typeface="Arial" panose="020B0604020202020204" pitchFamily="34" charset="0"/>
              <a:buChar char="•"/>
              <a:defRPr sz="6000" b="0" i="0">
                <a:solidFill>
                  <a:schemeClr val="bg1"/>
                </a:solidFill>
                <a:latin typeface="Akkurat-Light" panose="02000503030000020004" pitchFamily="2" charset="77"/>
              </a:defRPr>
            </a:lvl3pPr>
            <a:lvl4pPr marL="2190750" indent="-857250">
              <a:buFont typeface="Arial" panose="020B0604020202020204" pitchFamily="34" charset="0"/>
              <a:buChar char="•"/>
              <a:defRPr sz="5400" b="0" i="0">
                <a:solidFill>
                  <a:schemeClr val="bg1"/>
                </a:solidFill>
                <a:latin typeface="Akkurat-Light" panose="02000503030000020004" pitchFamily="2" charset="77"/>
              </a:defRPr>
            </a:lvl4pPr>
            <a:lvl5pPr marL="2635250" indent="-857250">
              <a:buFont typeface="Arial" panose="020B0604020202020204" pitchFamily="34" charset="0"/>
              <a:buChar char="•"/>
              <a:defRPr sz="4800" b="0" i="0">
                <a:solidFill>
                  <a:schemeClr val="bg1"/>
                </a:solidFill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85278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with 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8F1F536C-F94D-4181-A61C-EE06D5B8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25B3228-D62C-4559-A6D0-5F41FEF52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9" y="2952750"/>
            <a:ext cx="20557226" cy="6465570"/>
          </a:xfrm>
          <a:prstGeom prst="rect">
            <a:avLst/>
          </a:prstGeom>
        </p:spPr>
        <p:txBody>
          <a:bodyPr>
            <a:noAutofit/>
          </a:bodyPr>
          <a:lstStyle>
            <a:lvl1pPr marL="857250" indent="-8572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42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1301750" indent="-857250"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  <a:latin typeface="Akkurat-Light" panose="02000503030000020004" pitchFamily="2" charset="77"/>
              </a:defRPr>
            </a:lvl2pPr>
            <a:lvl3pPr marL="1746250" indent="-857250"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Akkurat-Light" panose="02000503030000020004" pitchFamily="2" charset="77"/>
              </a:defRPr>
            </a:lvl3pPr>
            <a:lvl4pPr marL="2190750" indent="-857250"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Akkurat-Light" panose="02000503030000020004" pitchFamily="2" charset="77"/>
              </a:defRPr>
            </a:lvl4pPr>
            <a:lvl5pPr marL="2635250" indent="-857250"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46032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1AAD-1AD0-6B4D-8FCC-93496B958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16272" r="-648" b="4235"/>
          <a:stretch/>
        </p:blipFill>
        <p:spPr>
          <a:xfrm>
            <a:off x="0" y="1348"/>
            <a:ext cx="24543026" cy="13787999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F38656-CCE3-9E43-ABD7-B6DDA7605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1918" y="2962848"/>
            <a:ext cx="14909006" cy="150976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0" i="0">
                <a:latin typeface="Akkurat" panose="02000503040000020004" pitchFamily="2" charset="77"/>
              </a:defRPr>
            </a:lvl1pPr>
            <a:lvl2pPr marL="444500" indent="0">
              <a:buFontTx/>
              <a:buNone/>
              <a:defRPr sz="7600" b="0" i="0">
                <a:latin typeface="Akkurat" panose="02000503040000020004" pitchFamily="2" charset="77"/>
              </a:defRPr>
            </a:lvl2pPr>
            <a:lvl3pPr marL="889000" indent="0">
              <a:buFontTx/>
              <a:buNone/>
              <a:defRPr sz="7600" b="0" i="0">
                <a:latin typeface="Akkurat" panose="02000503040000020004" pitchFamily="2" charset="77"/>
              </a:defRPr>
            </a:lvl3pPr>
            <a:lvl4pPr marL="1333500" indent="0">
              <a:buFontTx/>
              <a:buNone/>
              <a:defRPr sz="7600" b="0" i="0">
                <a:latin typeface="Akkurat" panose="02000503040000020004" pitchFamily="2" charset="77"/>
              </a:defRPr>
            </a:lvl4pPr>
            <a:lvl5pPr marL="1778000" indent="0">
              <a:buFontTx/>
              <a:buNone/>
              <a:defRPr sz="7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1D8D5E-B7CF-43C0-853D-E6DAAC4D147F}"/>
              </a:ext>
            </a:extLst>
          </p:cNvPr>
          <p:cNvGrpSpPr/>
          <p:nvPr userDrawn="1"/>
        </p:nvGrpSpPr>
        <p:grpSpPr>
          <a:xfrm>
            <a:off x="957395" y="12509506"/>
            <a:ext cx="5165196" cy="464166"/>
            <a:chOff x="3608393" y="3684600"/>
            <a:chExt cx="3038479" cy="27305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690ACF72-14A8-4D2C-8F71-83D664BB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3E7FB758-9C9D-4727-81AE-270F7E86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5CB8E8AD-DA35-4F3C-A11C-981B87B2C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956EAF9-516D-4689-9D64-3E1A74329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430234F-42EB-4D5E-B6CA-433285EEB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529815A-D432-4573-B607-9C914A506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CF7080C-7869-489B-AF7E-1C69BA4C1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4866122-1778-4715-A440-FA619AFDD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A4E675D-C802-4EA1-BF72-E6F643BB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2985B62-4EC6-4278-A58F-C8CEF1C1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BBD71CA-3625-45A4-8AF1-ABF5E7754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8EA3DFA-DA89-48D3-8943-DA52E7B9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718F195-D954-42D9-9D4B-4255BD5C5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20F3751-6ADB-4C43-95BC-FF021B897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E750ABB-D55F-4C33-A3B2-1971FEFD0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DACFD73-0553-4E33-B734-B10B5003E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A243984-CAD4-488F-990D-EC79E0943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C172E11C-8B37-46AF-A781-16B3B856B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5398923-B2B5-4411-961D-A069D934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5815C14-61D1-4815-B678-E556CBD1E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7D8B0C12-67B9-4D6F-8FBA-541B5B8AB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78A8E621-943E-4CB5-9C76-604936E0B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088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7F1860C8-AACD-45F5-BD66-84A2F25F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166154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7F1860C8-AACD-45F5-BD66-84A2F25F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46064A8-4B76-4912-8799-E0E0D552E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746" y="2953512"/>
            <a:ext cx="22495565" cy="8720138"/>
          </a:xfrm>
          <a:prstGeom prst="rect">
            <a:avLst/>
          </a:prstGeom>
        </p:spPr>
        <p:txBody>
          <a:bodyPr/>
          <a:lstStyle>
            <a:lvl1pPr marL="611187" indent="-611187">
              <a:buFont typeface="Akkurat-Light" panose="02000303000000000000" pitchFamily="2" charset="0"/>
              <a:buChar char="•"/>
              <a:defRPr sz="7200"/>
            </a:lvl1pPr>
            <a:lvl2pPr marL="1055687" indent="-611187">
              <a:buFont typeface="Akkurat-Light" panose="02000303000000000000" pitchFamily="2" charset="0"/>
              <a:buChar char="•"/>
              <a:defRPr sz="6600"/>
            </a:lvl2pPr>
            <a:lvl3pPr marL="1500187" indent="-611187">
              <a:buFont typeface="Akkurat-Light" panose="02000303000000000000" pitchFamily="2" charset="0"/>
              <a:buChar char="•"/>
              <a:defRPr sz="6000"/>
            </a:lvl3pPr>
            <a:lvl4pPr marL="1944687" indent="-611187">
              <a:buFont typeface="Akkurat-Light" panose="02000303000000000000" pitchFamily="2" charset="0"/>
              <a:buChar char="•"/>
              <a:defRPr sz="5400"/>
            </a:lvl4pPr>
            <a:lvl5pPr marL="2389187" indent="-611187">
              <a:buFont typeface="Akkurat-Light" panose="02000303000000000000" pitchFamily="2" charset="0"/>
              <a:buChar char="•"/>
              <a:defRPr sz="4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5845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7F04793-DE86-4CF0-866B-E3594B5B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569B7D-9644-4087-BD0D-3A5E54D13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746" y="2953512"/>
            <a:ext cx="22495565" cy="8720138"/>
          </a:xfrm>
          <a:prstGeom prst="rect">
            <a:avLst/>
          </a:prstGeom>
        </p:spPr>
        <p:txBody>
          <a:bodyPr/>
          <a:lstStyle>
            <a:lvl1pPr marL="611187" indent="-611187">
              <a:buFont typeface="Akkurat-Light" panose="02000303000000000000" pitchFamily="2" charset="0"/>
              <a:buChar char="•"/>
              <a:defRPr/>
            </a:lvl1pPr>
            <a:lvl2pPr marL="1055687" indent="-611187">
              <a:buFont typeface="Akkurat-Light" panose="02000303000000000000" pitchFamily="2" charset="0"/>
              <a:buChar char="•"/>
              <a:defRPr/>
            </a:lvl2pPr>
            <a:lvl3pPr marL="1500187" indent="-611187">
              <a:buFont typeface="Akkurat-Light" panose="02000303000000000000" pitchFamily="2" charset="0"/>
              <a:buChar char="•"/>
              <a:defRPr/>
            </a:lvl3pPr>
            <a:lvl4pPr marL="1944687" indent="-611187">
              <a:buFont typeface="Akkurat-Light" panose="02000303000000000000" pitchFamily="2" charset="0"/>
              <a:buChar char="•"/>
              <a:defRPr/>
            </a:lvl4pPr>
            <a:lvl5pPr marL="2389187" indent="-611187">
              <a:buFont typeface="Akkurat-Light" panose="02000303000000000000" pitchFamily="2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83627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42EE58-3A2B-2C4C-88D8-5341B7D61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2338" y="1660525"/>
            <a:ext cx="22536150" cy="11277600"/>
          </a:xfrm>
          <a:prstGeom prst="rect">
            <a:avLst/>
          </a:prstGeom>
        </p:spPr>
        <p:txBody>
          <a:bodyPr/>
          <a:lstStyle>
            <a:lvl1pPr>
              <a:defRPr>
                <a:latin typeface="Akkurat-Light" panose="020003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D035B7-F37D-DC46-812C-66E34DD2B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1599" y="12312000"/>
            <a:ext cx="22536000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432000" anchor="ctr" anchorCtr="0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9C404A4-0285-4AB8-95E1-C369F2D4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67430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Freeform 1">
            <a:extLst>
              <a:ext uri="{FF2B5EF4-FFF2-40B4-BE49-F238E27FC236}">
                <a16:creationId xmlns:a16="http://schemas.microsoft.com/office/drawing/2014/main" id="{BA233E1D-27E0-5C4E-A668-DABEEEAD6F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76336" y="1767416"/>
            <a:ext cx="9445623" cy="10973421"/>
          </a:xfrm>
          <a:custGeom>
            <a:avLst/>
            <a:gdLst>
              <a:gd name="T0" fmla="*/ 17792 w 18077"/>
              <a:gd name="T1" fmla="*/ 2181 h 21000"/>
              <a:gd name="T2" fmla="*/ 16683 w 18077"/>
              <a:gd name="T3" fmla="*/ 1466 h 21000"/>
              <a:gd name="T4" fmla="*/ 15739 w 18077"/>
              <a:gd name="T5" fmla="*/ 431 h 21000"/>
              <a:gd name="T6" fmla="*/ 9839 w 18077"/>
              <a:gd name="T7" fmla="*/ 2272 h 21000"/>
              <a:gd name="T8" fmla="*/ 10224 w 18077"/>
              <a:gd name="T9" fmla="*/ 5378 h 21000"/>
              <a:gd name="T10" fmla="*/ 10480 w 18077"/>
              <a:gd name="T11" fmla="*/ 5635 h 21000"/>
              <a:gd name="T12" fmla="*/ 12203 w 18077"/>
              <a:gd name="T13" fmla="*/ 6753 h 21000"/>
              <a:gd name="T14" fmla="*/ 11213 w 18077"/>
              <a:gd name="T15" fmla="*/ 7256 h 21000"/>
              <a:gd name="T16" fmla="*/ 8860 w 18077"/>
              <a:gd name="T17" fmla="*/ 9419 h 21000"/>
              <a:gd name="T18" fmla="*/ 8081 w 18077"/>
              <a:gd name="T19" fmla="*/ 6826 h 21000"/>
              <a:gd name="T20" fmla="*/ 9134 w 18077"/>
              <a:gd name="T21" fmla="*/ 6285 h 21000"/>
              <a:gd name="T22" fmla="*/ 8191 w 18077"/>
              <a:gd name="T23" fmla="*/ 5003 h 21000"/>
              <a:gd name="T24" fmla="*/ 6835 w 18077"/>
              <a:gd name="T25" fmla="*/ 4453 h 21000"/>
              <a:gd name="T26" fmla="*/ 3152 w 18077"/>
              <a:gd name="T27" fmla="*/ 11864 h 21000"/>
              <a:gd name="T28" fmla="*/ 5992 w 18077"/>
              <a:gd name="T29" fmla="*/ 13752 h 21000"/>
              <a:gd name="T30" fmla="*/ 5351 w 18077"/>
              <a:gd name="T31" fmla="*/ 13962 h 21000"/>
              <a:gd name="T32" fmla="*/ 3903 w 18077"/>
              <a:gd name="T33" fmla="*/ 14402 h 21000"/>
              <a:gd name="T34" fmla="*/ 2547 w 18077"/>
              <a:gd name="T35" fmla="*/ 14943 h 21000"/>
              <a:gd name="T36" fmla="*/ 815 w 18077"/>
              <a:gd name="T37" fmla="*/ 15758 h 21000"/>
              <a:gd name="T38" fmla="*/ 4627 w 18077"/>
              <a:gd name="T39" fmla="*/ 16445 h 21000"/>
              <a:gd name="T40" fmla="*/ 5634 w 18077"/>
              <a:gd name="T41" fmla="*/ 15648 h 21000"/>
              <a:gd name="T42" fmla="*/ 6285 w 18077"/>
              <a:gd name="T43" fmla="*/ 15767 h 21000"/>
              <a:gd name="T44" fmla="*/ 7247 w 18077"/>
              <a:gd name="T45" fmla="*/ 16244 h 21000"/>
              <a:gd name="T46" fmla="*/ 8108 w 18077"/>
              <a:gd name="T47" fmla="*/ 16097 h 21000"/>
              <a:gd name="T48" fmla="*/ 11671 w 18077"/>
              <a:gd name="T49" fmla="*/ 18186 h 21000"/>
              <a:gd name="T50" fmla="*/ 10902 w 18077"/>
              <a:gd name="T51" fmla="*/ 20568 h 21000"/>
              <a:gd name="T52" fmla="*/ 12303 w 18077"/>
              <a:gd name="T53" fmla="*/ 20999 h 21000"/>
              <a:gd name="T54" fmla="*/ 12029 w 18077"/>
              <a:gd name="T55" fmla="*/ 18946 h 21000"/>
              <a:gd name="T56" fmla="*/ 13027 w 18077"/>
              <a:gd name="T57" fmla="*/ 17792 h 21000"/>
              <a:gd name="T58" fmla="*/ 13348 w 18077"/>
              <a:gd name="T59" fmla="*/ 15547 h 21000"/>
              <a:gd name="T60" fmla="*/ 12716 w 18077"/>
              <a:gd name="T61" fmla="*/ 12771 h 21000"/>
              <a:gd name="T62" fmla="*/ 13559 w 18077"/>
              <a:gd name="T63" fmla="*/ 12725 h 21000"/>
              <a:gd name="T64" fmla="*/ 15840 w 18077"/>
              <a:gd name="T65" fmla="*/ 12515 h 21000"/>
              <a:gd name="T66" fmla="*/ 15730 w 18077"/>
              <a:gd name="T67" fmla="*/ 11369 h 21000"/>
              <a:gd name="T68" fmla="*/ 17251 w 18077"/>
              <a:gd name="T69" fmla="*/ 9849 h 21000"/>
              <a:gd name="T70" fmla="*/ 17104 w 18077"/>
              <a:gd name="T71" fmla="*/ 8475 h 21000"/>
              <a:gd name="T72" fmla="*/ 17031 w 18077"/>
              <a:gd name="T73" fmla="*/ 6826 h 21000"/>
              <a:gd name="T74" fmla="*/ 17434 w 18077"/>
              <a:gd name="T75" fmla="*/ 5305 h 21000"/>
              <a:gd name="T76" fmla="*/ 7907 w 18077"/>
              <a:gd name="T77" fmla="*/ 2007 h 21000"/>
              <a:gd name="T78" fmla="*/ 6936 w 18077"/>
              <a:gd name="T79" fmla="*/ 2382 h 21000"/>
              <a:gd name="T80" fmla="*/ 6871 w 18077"/>
              <a:gd name="T81" fmla="*/ 2593 h 21000"/>
              <a:gd name="T82" fmla="*/ 7192 w 18077"/>
              <a:gd name="T83" fmla="*/ 3372 h 21000"/>
              <a:gd name="T84" fmla="*/ 13366 w 18077"/>
              <a:gd name="T85" fmla="*/ 357 h 21000"/>
              <a:gd name="T86" fmla="*/ 12963 w 18077"/>
              <a:gd name="T87" fmla="*/ 513 h 21000"/>
              <a:gd name="T88" fmla="*/ 1933 w 18077"/>
              <a:gd name="T89" fmla="*/ 13577 h 21000"/>
              <a:gd name="T90" fmla="*/ 2126 w 18077"/>
              <a:gd name="T91" fmla="*/ 14072 h 21000"/>
              <a:gd name="T92" fmla="*/ 2913 w 18077"/>
              <a:gd name="T93" fmla="*/ 13678 h 21000"/>
              <a:gd name="T94" fmla="*/ 403 w 18077"/>
              <a:gd name="T95" fmla="*/ 17426 h 21000"/>
              <a:gd name="T96" fmla="*/ 843 w 18077"/>
              <a:gd name="T97" fmla="*/ 17105 h 21000"/>
              <a:gd name="T98" fmla="*/ 2474 w 18077"/>
              <a:gd name="T99" fmla="*/ 17590 h 21000"/>
              <a:gd name="T100" fmla="*/ 4196 w 18077"/>
              <a:gd name="T101" fmla="*/ 16711 h 21000"/>
              <a:gd name="T102" fmla="*/ 2913 w 18077"/>
              <a:gd name="T103" fmla="*/ 16454 h 21000"/>
              <a:gd name="T104" fmla="*/ 2345 w 18077"/>
              <a:gd name="T105" fmla="*/ 13101 h 21000"/>
              <a:gd name="T106" fmla="*/ 3619 w 18077"/>
              <a:gd name="T107" fmla="*/ 13962 h 21000"/>
              <a:gd name="T108" fmla="*/ 9839 w 18077"/>
              <a:gd name="T109" fmla="*/ 944 h 21000"/>
              <a:gd name="T110" fmla="*/ 8402 w 18077"/>
              <a:gd name="T111" fmla="*/ 1301 h 21000"/>
              <a:gd name="T112" fmla="*/ 12340 w 18077"/>
              <a:gd name="T113" fmla="*/ 431 h 21000"/>
              <a:gd name="T114" fmla="*/ 11369 w 18077"/>
              <a:gd name="T115" fmla="*/ 761 h 2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77" h="21000">
                <a:moveTo>
                  <a:pt x="17874" y="3033"/>
                </a:moveTo>
                <a:lnTo>
                  <a:pt x="17874" y="3033"/>
                </a:lnTo>
                <a:cubicBezTo>
                  <a:pt x="17911" y="2886"/>
                  <a:pt x="17938" y="2749"/>
                  <a:pt x="17975" y="2602"/>
                </a:cubicBezTo>
                <a:cubicBezTo>
                  <a:pt x="17993" y="2520"/>
                  <a:pt x="18030" y="2410"/>
                  <a:pt x="18002" y="2318"/>
                </a:cubicBezTo>
                <a:cubicBezTo>
                  <a:pt x="17966" y="2236"/>
                  <a:pt x="17874" y="2208"/>
                  <a:pt x="17792" y="2181"/>
                </a:cubicBezTo>
                <a:cubicBezTo>
                  <a:pt x="17682" y="2144"/>
                  <a:pt x="17572" y="2098"/>
                  <a:pt x="17471" y="2062"/>
                </a:cubicBezTo>
                <a:cubicBezTo>
                  <a:pt x="17471" y="2062"/>
                  <a:pt x="17453" y="1842"/>
                  <a:pt x="17444" y="1823"/>
                </a:cubicBezTo>
                <a:cubicBezTo>
                  <a:pt x="17425" y="1750"/>
                  <a:pt x="17379" y="1668"/>
                  <a:pt x="17297" y="1649"/>
                </a:cubicBezTo>
                <a:cubicBezTo>
                  <a:pt x="17196" y="1622"/>
                  <a:pt x="17095" y="1603"/>
                  <a:pt x="16994" y="1576"/>
                </a:cubicBezTo>
                <a:cubicBezTo>
                  <a:pt x="16894" y="1539"/>
                  <a:pt x="16793" y="1503"/>
                  <a:pt x="16683" y="1466"/>
                </a:cubicBezTo>
                <a:cubicBezTo>
                  <a:pt x="16628" y="1448"/>
                  <a:pt x="16573" y="1429"/>
                  <a:pt x="16518" y="1411"/>
                </a:cubicBezTo>
                <a:cubicBezTo>
                  <a:pt x="16500" y="1402"/>
                  <a:pt x="16527" y="880"/>
                  <a:pt x="16527" y="834"/>
                </a:cubicBezTo>
                <a:cubicBezTo>
                  <a:pt x="16518" y="742"/>
                  <a:pt x="16500" y="632"/>
                  <a:pt x="16445" y="559"/>
                </a:cubicBezTo>
                <a:cubicBezTo>
                  <a:pt x="16371" y="467"/>
                  <a:pt x="16252" y="504"/>
                  <a:pt x="16142" y="495"/>
                </a:cubicBezTo>
                <a:cubicBezTo>
                  <a:pt x="16005" y="476"/>
                  <a:pt x="15868" y="458"/>
                  <a:pt x="15739" y="431"/>
                </a:cubicBezTo>
                <a:cubicBezTo>
                  <a:pt x="13944" y="980"/>
                  <a:pt x="13944" y="980"/>
                  <a:pt x="13944" y="980"/>
                </a:cubicBezTo>
                <a:cubicBezTo>
                  <a:pt x="13549" y="870"/>
                  <a:pt x="13549" y="870"/>
                  <a:pt x="13549" y="870"/>
                </a:cubicBezTo>
                <a:cubicBezTo>
                  <a:pt x="11974" y="1081"/>
                  <a:pt x="11974" y="1081"/>
                  <a:pt x="11974" y="1081"/>
                </a:cubicBezTo>
                <a:cubicBezTo>
                  <a:pt x="10480" y="1732"/>
                  <a:pt x="10480" y="1732"/>
                  <a:pt x="10480" y="1732"/>
                </a:cubicBezTo>
                <a:cubicBezTo>
                  <a:pt x="9839" y="2272"/>
                  <a:pt x="9839" y="2272"/>
                  <a:pt x="9839" y="2272"/>
                </a:cubicBezTo>
                <a:cubicBezTo>
                  <a:pt x="9381" y="3253"/>
                  <a:pt x="9381" y="3253"/>
                  <a:pt x="9381" y="3253"/>
                </a:cubicBezTo>
                <a:cubicBezTo>
                  <a:pt x="9692" y="4444"/>
                  <a:pt x="9692" y="4444"/>
                  <a:pt x="9692" y="4444"/>
                </a:cubicBezTo>
                <a:cubicBezTo>
                  <a:pt x="9427" y="4764"/>
                  <a:pt x="9427" y="4764"/>
                  <a:pt x="9427" y="4764"/>
                </a:cubicBezTo>
                <a:cubicBezTo>
                  <a:pt x="9381" y="5094"/>
                  <a:pt x="9381" y="5094"/>
                  <a:pt x="9381" y="5094"/>
                </a:cubicBezTo>
                <a:cubicBezTo>
                  <a:pt x="9665" y="5186"/>
                  <a:pt x="9940" y="5305"/>
                  <a:pt x="10224" y="5378"/>
                </a:cubicBezTo>
                <a:lnTo>
                  <a:pt x="10224" y="5378"/>
                </a:lnTo>
                <a:cubicBezTo>
                  <a:pt x="10334" y="5415"/>
                  <a:pt x="10407" y="5406"/>
                  <a:pt x="10471" y="5305"/>
                </a:cubicBezTo>
                <a:cubicBezTo>
                  <a:pt x="10526" y="5204"/>
                  <a:pt x="10609" y="5204"/>
                  <a:pt x="10709" y="5223"/>
                </a:cubicBezTo>
                <a:cubicBezTo>
                  <a:pt x="10764" y="5241"/>
                  <a:pt x="10938" y="5259"/>
                  <a:pt x="10947" y="5314"/>
                </a:cubicBezTo>
                <a:cubicBezTo>
                  <a:pt x="10966" y="5433"/>
                  <a:pt x="10563" y="5589"/>
                  <a:pt x="10480" y="5635"/>
                </a:cubicBezTo>
                <a:cubicBezTo>
                  <a:pt x="10352" y="6606"/>
                  <a:pt x="10352" y="6606"/>
                  <a:pt x="10352" y="6606"/>
                </a:cubicBezTo>
                <a:cubicBezTo>
                  <a:pt x="10728" y="6927"/>
                  <a:pt x="10728" y="6927"/>
                  <a:pt x="10728" y="6927"/>
                </a:cubicBezTo>
                <a:cubicBezTo>
                  <a:pt x="10728" y="6927"/>
                  <a:pt x="11516" y="7037"/>
                  <a:pt x="11525" y="7037"/>
                </a:cubicBezTo>
                <a:cubicBezTo>
                  <a:pt x="11580" y="7046"/>
                  <a:pt x="11726" y="6954"/>
                  <a:pt x="11781" y="6927"/>
                </a:cubicBezTo>
                <a:cubicBezTo>
                  <a:pt x="11919" y="6872"/>
                  <a:pt x="12065" y="6808"/>
                  <a:pt x="12203" y="6753"/>
                </a:cubicBezTo>
                <a:cubicBezTo>
                  <a:pt x="12212" y="6743"/>
                  <a:pt x="12267" y="6707"/>
                  <a:pt x="12285" y="6716"/>
                </a:cubicBezTo>
                <a:cubicBezTo>
                  <a:pt x="12331" y="6725"/>
                  <a:pt x="12377" y="6936"/>
                  <a:pt x="12359" y="6982"/>
                </a:cubicBezTo>
                <a:cubicBezTo>
                  <a:pt x="12322" y="7055"/>
                  <a:pt x="12194" y="7018"/>
                  <a:pt x="12130" y="7018"/>
                </a:cubicBezTo>
                <a:cubicBezTo>
                  <a:pt x="12010" y="7027"/>
                  <a:pt x="11891" y="7073"/>
                  <a:pt x="11772" y="7101"/>
                </a:cubicBezTo>
                <a:cubicBezTo>
                  <a:pt x="11589" y="7156"/>
                  <a:pt x="11397" y="7202"/>
                  <a:pt x="11213" y="7256"/>
                </a:cubicBezTo>
                <a:cubicBezTo>
                  <a:pt x="10581" y="7037"/>
                  <a:pt x="10581" y="7037"/>
                  <a:pt x="10581" y="7037"/>
                </a:cubicBezTo>
                <a:cubicBezTo>
                  <a:pt x="9839" y="7467"/>
                  <a:pt x="9839" y="7467"/>
                  <a:pt x="9839" y="7467"/>
                </a:cubicBezTo>
                <a:cubicBezTo>
                  <a:pt x="9454" y="8017"/>
                  <a:pt x="9454" y="8017"/>
                  <a:pt x="9454" y="8017"/>
                </a:cubicBezTo>
                <a:cubicBezTo>
                  <a:pt x="8860" y="8558"/>
                  <a:pt x="8860" y="8558"/>
                  <a:pt x="8860" y="8558"/>
                </a:cubicBezTo>
                <a:cubicBezTo>
                  <a:pt x="8860" y="9419"/>
                  <a:pt x="8860" y="9419"/>
                  <a:pt x="8860" y="9419"/>
                </a:cubicBezTo>
                <a:cubicBezTo>
                  <a:pt x="8402" y="9208"/>
                  <a:pt x="8402" y="9208"/>
                  <a:pt x="8402" y="9208"/>
                </a:cubicBezTo>
                <a:cubicBezTo>
                  <a:pt x="7943" y="8338"/>
                  <a:pt x="7943" y="8338"/>
                  <a:pt x="7943" y="8338"/>
                </a:cubicBezTo>
                <a:cubicBezTo>
                  <a:pt x="8191" y="7916"/>
                  <a:pt x="8191" y="7916"/>
                  <a:pt x="8191" y="7916"/>
                </a:cubicBezTo>
                <a:cubicBezTo>
                  <a:pt x="8191" y="7916"/>
                  <a:pt x="7779" y="6936"/>
                  <a:pt x="7779" y="6927"/>
                </a:cubicBezTo>
                <a:cubicBezTo>
                  <a:pt x="7788" y="6945"/>
                  <a:pt x="8053" y="6817"/>
                  <a:pt x="8081" y="6826"/>
                </a:cubicBezTo>
                <a:cubicBezTo>
                  <a:pt x="8227" y="6835"/>
                  <a:pt x="8429" y="7165"/>
                  <a:pt x="8576" y="7000"/>
                </a:cubicBezTo>
                <a:cubicBezTo>
                  <a:pt x="8603" y="6973"/>
                  <a:pt x="8603" y="6918"/>
                  <a:pt x="8621" y="6881"/>
                </a:cubicBezTo>
                <a:cubicBezTo>
                  <a:pt x="8640" y="6826"/>
                  <a:pt x="8676" y="6789"/>
                  <a:pt x="8713" y="6743"/>
                </a:cubicBezTo>
                <a:cubicBezTo>
                  <a:pt x="8805" y="6643"/>
                  <a:pt x="8896" y="6542"/>
                  <a:pt x="8988" y="6450"/>
                </a:cubicBezTo>
                <a:cubicBezTo>
                  <a:pt x="9034" y="6395"/>
                  <a:pt x="9088" y="6340"/>
                  <a:pt x="9134" y="6285"/>
                </a:cubicBezTo>
                <a:cubicBezTo>
                  <a:pt x="8860" y="5956"/>
                  <a:pt x="8860" y="5956"/>
                  <a:pt x="8860" y="5956"/>
                </a:cubicBezTo>
                <a:cubicBezTo>
                  <a:pt x="8402" y="6066"/>
                  <a:pt x="8402" y="6066"/>
                  <a:pt x="8402" y="6066"/>
                </a:cubicBezTo>
                <a:cubicBezTo>
                  <a:pt x="8191" y="5736"/>
                  <a:pt x="8191" y="5736"/>
                  <a:pt x="8191" y="5736"/>
                </a:cubicBezTo>
                <a:cubicBezTo>
                  <a:pt x="8301" y="5195"/>
                  <a:pt x="8301" y="5195"/>
                  <a:pt x="8301" y="5195"/>
                </a:cubicBezTo>
                <a:cubicBezTo>
                  <a:pt x="8310" y="5158"/>
                  <a:pt x="8209" y="5030"/>
                  <a:pt x="8191" y="5003"/>
                </a:cubicBezTo>
                <a:cubicBezTo>
                  <a:pt x="8127" y="4883"/>
                  <a:pt x="8072" y="4774"/>
                  <a:pt x="8017" y="4654"/>
                </a:cubicBezTo>
                <a:cubicBezTo>
                  <a:pt x="7907" y="4434"/>
                  <a:pt x="7613" y="4728"/>
                  <a:pt x="7449" y="4728"/>
                </a:cubicBezTo>
                <a:cubicBezTo>
                  <a:pt x="7330" y="4764"/>
                  <a:pt x="6927" y="5021"/>
                  <a:pt x="6954" y="4737"/>
                </a:cubicBezTo>
                <a:cubicBezTo>
                  <a:pt x="6963" y="4682"/>
                  <a:pt x="6936" y="4618"/>
                  <a:pt x="6927" y="4554"/>
                </a:cubicBezTo>
                <a:cubicBezTo>
                  <a:pt x="6917" y="4481"/>
                  <a:pt x="6917" y="4471"/>
                  <a:pt x="6835" y="4453"/>
                </a:cubicBezTo>
                <a:cubicBezTo>
                  <a:pt x="6789" y="4444"/>
                  <a:pt x="6349" y="4380"/>
                  <a:pt x="6349" y="4398"/>
                </a:cubicBezTo>
                <a:lnTo>
                  <a:pt x="5992" y="6386"/>
                </a:lnTo>
                <a:cubicBezTo>
                  <a:pt x="5241" y="9419"/>
                  <a:pt x="5241" y="9419"/>
                  <a:pt x="5241" y="9419"/>
                </a:cubicBezTo>
                <a:cubicBezTo>
                  <a:pt x="3426" y="11910"/>
                  <a:pt x="3426" y="11910"/>
                  <a:pt x="3426" y="11910"/>
                </a:cubicBezTo>
                <a:cubicBezTo>
                  <a:pt x="3335" y="11892"/>
                  <a:pt x="3243" y="11883"/>
                  <a:pt x="3152" y="11864"/>
                </a:cubicBezTo>
                <a:cubicBezTo>
                  <a:pt x="3088" y="11855"/>
                  <a:pt x="2987" y="11827"/>
                  <a:pt x="2941" y="11873"/>
                </a:cubicBezTo>
                <a:cubicBezTo>
                  <a:pt x="2886" y="11928"/>
                  <a:pt x="2913" y="12056"/>
                  <a:pt x="2913" y="12130"/>
                </a:cubicBezTo>
                <a:cubicBezTo>
                  <a:pt x="3326" y="12771"/>
                  <a:pt x="3326" y="12771"/>
                  <a:pt x="3326" y="12771"/>
                </a:cubicBezTo>
                <a:cubicBezTo>
                  <a:pt x="4810" y="13752"/>
                  <a:pt x="4810" y="13752"/>
                  <a:pt x="4810" y="13752"/>
                </a:cubicBezTo>
                <a:cubicBezTo>
                  <a:pt x="5992" y="13752"/>
                  <a:pt x="5992" y="13752"/>
                  <a:pt x="5992" y="13752"/>
                </a:cubicBezTo>
                <a:cubicBezTo>
                  <a:pt x="6633" y="13834"/>
                  <a:pt x="6633" y="13834"/>
                  <a:pt x="6633" y="13834"/>
                </a:cubicBezTo>
                <a:cubicBezTo>
                  <a:pt x="6798" y="13962"/>
                  <a:pt x="6798" y="13962"/>
                  <a:pt x="6798" y="13962"/>
                </a:cubicBezTo>
                <a:cubicBezTo>
                  <a:pt x="6560" y="13962"/>
                  <a:pt x="6560" y="13962"/>
                  <a:pt x="6560" y="13962"/>
                </a:cubicBezTo>
                <a:cubicBezTo>
                  <a:pt x="5571" y="13962"/>
                  <a:pt x="5571" y="13962"/>
                  <a:pt x="5571" y="13962"/>
                </a:cubicBezTo>
                <a:cubicBezTo>
                  <a:pt x="5497" y="13962"/>
                  <a:pt x="5424" y="13962"/>
                  <a:pt x="5351" y="13962"/>
                </a:cubicBezTo>
                <a:cubicBezTo>
                  <a:pt x="5259" y="13962"/>
                  <a:pt x="5195" y="13935"/>
                  <a:pt x="5112" y="13981"/>
                </a:cubicBezTo>
                <a:cubicBezTo>
                  <a:pt x="5039" y="14026"/>
                  <a:pt x="4966" y="14109"/>
                  <a:pt x="4948" y="14191"/>
                </a:cubicBezTo>
                <a:cubicBezTo>
                  <a:pt x="4929" y="14265"/>
                  <a:pt x="4938" y="14310"/>
                  <a:pt x="4874" y="14365"/>
                </a:cubicBezTo>
                <a:cubicBezTo>
                  <a:pt x="4728" y="14466"/>
                  <a:pt x="4508" y="14420"/>
                  <a:pt x="4352" y="14411"/>
                </a:cubicBezTo>
                <a:cubicBezTo>
                  <a:pt x="4205" y="14411"/>
                  <a:pt x="4049" y="14402"/>
                  <a:pt x="3903" y="14402"/>
                </a:cubicBezTo>
                <a:cubicBezTo>
                  <a:pt x="3362" y="14723"/>
                  <a:pt x="3362" y="14723"/>
                  <a:pt x="3362" y="14723"/>
                </a:cubicBezTo>
                <a:cubicBezTo>
                  <a:pt x="2913" y="14833"/>
                  <a:pt x="2913" y="14833"/>
                  <a:pt x="2913" y="14833"/>
                </a:cubicBezTo>
                <a:cubicBezTo>
                  <a:pt x="4059" y="15694"/>
                  <a:pt x="4059" y="15694"/>
                  <a:pt x="4059" y="15694"/>
                </a:cubicBezTo>
                <a:cubicBezTo>
                  <a:pt x="3619" y="15804"/>
                  <a:pt x="3619" y="15804"/>
                  <a:pt x="3619" y="15804"/>
                </a:cubicBezTo>
                <a:cubicBezTo>
                  <a:pt x="2547" y="14943"/>
                  <a:pt x="2547" y="14943"/>
                  <a:pt x="2547" y="14943"/>
                </a:cubicBezTo>
                <a:cubicBezTo>
                  <a:pt x="1218" y="14723"/>
                  <a:pt x="1218" y="14723"/>
                  <a:pt x="1218" y="14723"/>
                </a:cubicBezTo>
                <a:cubicBezTo>
                  <a:pt x="1109" y="14796"/>
                  <a:pt x="999" y="14869"/>
                  <a:pt x="889" y="14943"/>
                </a:cubicBezTo>
                <a:cubicBezTo>
                  <a:pt x="760" y="15034"/>
                  <a:pt x="486" y="15126"/>
                  <a:pt x="486" y="15309"/>
                </a:cubicBezTo>
                <a:cubicBezTo>
                  <a:pt x="476" y="15410"/>
                  <a:pt x="595" y="15492"/>
                  <a:pt x="650" y="15566"/>
                </a:cubicBezTo>
                <a:cubicBezTo>
                  <a:pt x="678" y="15593"/>
                  <a:pt x="770" y="15749"/>
                  <a:pt x="815" y="15758"/>
                </a:cubicBezTo>
                <a:cubicBezTo>
                  <a:pt x="815" y="15758"/>
                  <a:pt x="2547" y="16234"/>
                  <a:pt x="2547" y="16244"/>
                </a:cubicBezTo>
                <a:cubicBezTo>
                  <a:pt x="2574" y="16244"/>
                  <a:pt x="2776" y="16024"/>
                  <a:pt x="2813" y="16005"/>
                </a:cubicBezTo>
                <a:cubicBezTo>
                  <a:pt x="2932" y="15923"/>
                  <a:pt x="3014" y="15941"/>
                  <a:pt x="3142" y="15987"/>
                </a:cubicBezTo>
                <a:cubicBezTo>
                  <a:pt x="3317" y="16042"/>
                  <a:pt x="3491" y="16097"/>
                  <a:pt x="3674" y="16152"/>
                </a:cubicBezTo>
                <a:cubicBezTo>
                  <a:pt x="3985" y="16244"/>
                  <a:pt x="4306" y="16363"/>
                  <a:pt x="4627" y="16445"/>
                </a:cubicBezTo>
                <a:cubicBezTo>
                  <a:pt x="4764" y="16473"/>
                  <a:pt x="5011" y="16509"/>
                  <a:pt x="5057" y="16326"/>
                </a:cubicBezTo>
                <a:cubicBezTo>
                  <a:pt x="5067" y="16262"/>
                  <a:pt x="5048" y="16253"/>
                  <a:pt x="5011" y="16216"/>
                </a:cubicBezTo>
                <a:cubicBezTo>
                  <a:pt x="4975" y="16170"/>
                  <a:pt x="4948" y="16134"/>
                  <a:pt x="4920" y="16070"/>
                </a:cubicBezTo>
                <a:cubicBezTo>
                  <a:pt x="4883" y="15987"/>
                  <a:pt x="4847" y="15895"/>
                  <a:pt x="4810" y="15804"/>
                </a:cubicBezTo>
                <a:cubicBezTo>
                  <a:pt x="5634" y="15648"/>
                  <a:pt x="5634" y="15648"/>
                  <a:pt x="5634" y="15648"/>
                </a:cubicBezTo>
                <a:cubicBezTo>
                  <a:pt x="5607" y="15740"/>
                  <a:pt x="5552" y="15822"/>
                  <a:pt x="5534" y="15923"/>
                </a:cubicBezTo>
                <a:cubicBezTo>
                  <a:pt x="5515" y="16014"/>
                  <a:pt x="5506" y="16088"/>
                  <a:pt x="5607" y="16051"/>
                </a:cubicBezTo>
                <a:cubicBezTo>
                  <a:pt x="5690" y="16024"/>
                  <a:pt x="5754" y="16024"/>
                  <a:pt x="5836" y="16024"/>
                </a:cubicBezTo>
                <a:cubicBezTo>
                  <a:pt x="5864" y="16024"/>
                  <a:pt x="5974" y="16042"/>
                  <a:pt x="5992" y="16024"/>
                </a:cubicBezTo>
                <a:cubicBezTo>
                  <a:pt x="6093" y="15941"/>
                  <a:pt x="6184" y="15850"/>
                  <a:pt x="6285" y="15767"/>
                </a:cubicBezTo>
                <a:cubicBezTo>
                  <a:pt x="6377" y="15685"/>
                  <a:pt x="6523" y="15538"/>
                  <a:pt x="6652" y="15529"/>
                </a:cubicBezTo>
                <a:cubicBezTo>
                  <a:pt x="6716" y="15529"/>
                  <a:pt x="6707" y="15547"/>
                  <a:pt x="6734" y="15584"/>
                </a:cubicBezTo>
                <a:cubicBezTo>
                  <a:pt x="6743" y="15602"/>
                  <a:pt x="6807" y="15694"/>
                  <a:pt x="6826" y="15694"/>
                </a:cubicBezTo>
                <a:cubicBezTo>
                  <a:pt x="6633" y="16134"/>
                  <a:pt x="6633" y="16134"/>
                  <a:pt x="6633" y="16134"/>
                </a:cubicBezTo>
                <a:cubicBezTo>
                  <a:pt x="7247" y="16244"/>
                  <a:pt x="7247" y="16244"/>
                  <a:pt x="7247" y="16244"/>
                </a:cubicBezTo>
                <a:cubicBezTo>
                  <a:pt x="7330" y="16152"/>
                  <a:pt x="7412" y="16070"/>
                  <a:pt x="7494" y="15987"/>
                </a:cubicBezTo>
                <a:cubicBezTo>
                  <a:pt x="7559" y="15923"/>
                  <a:pt x="7613" y="15868"/>
                  <a:pt x="7678" y="15804"/>
                </a:cubicBezTo>
                <a:lnTo>
                  <a:pt x="7678" y="15804"/>
                </a:lnTo>
                <a:cubicBezTo>
                  <a:pt x="7769" y="15703"/>
                  <a:pt x="7898" y="15749"/>
                  <a:pt x="8008" y="15804"/>
                </a:cubicBezTo>
                <a:cubicBezTo>
                  <a:pt x="8145" y="15877"/>
                  <a:pt x="8182" y="15960"/>
                  <a:pt x="8108" y="16097"/>
                </a:cubicBezTo>
                <a:cubicBezTo>
                  <a:pt x="8044" y="16216"/>
                  <a:pt x="7998" y="16335"/>
                  <a:pt x="7943" y="16454"/>
                </a:cubicBezTo>
                <a:cubicBezTo>
                  <a:pt x="9006" y="17325"/>
                  <a:pt x="9006" y="17325"/>
                  <a:pt x="9006" y="17325"/>
                </a:cubicBezTo>
                <a:cubicBezTo>
                  <a:pt x="10050" y="16995"/>
                  <a:pt x="10050" y="16995"/>
                  <a:pt x="10050" y="16995"/>
                </a:cubicBezTo>
                <a:cubicBezTo>
                  <a:pt x="10352" y="17645"/>
                  <a:pt x="10352" y="17645"/>
                  <a:pt x="10352" y="17645"/>
                </a:cubicBezTo>
                <a:cubicBezTo>
                  <a:pt x="11671" y="18186"/>
                  <a:pt x="11671" y="18186"/>
                  <a:pt x="11671" y="18186"/>
                </a:cubicBezTo>
                <a:cubicBezTo>
                  <a:pt x="11580" y="18378"/>
                  <a:pt x="11497" y="18571"/>
                  <a:pt x="11406" y="18763"/>
                </a:cubicBezTo>
                <a:cubicBezTo>
                  <a:pt x="10938" y="19808"/>
                  <a:pt x="10938" y="19808"/>
                  <a:pt x="10938" y="19808"/>
                </a:cubicBezTo>
                <a:cubicBezTo>
                  <a:pt x="10902" y="19890"/>
                  <a:pt x="10865" y="19963"/>
                  <a:pt x="10838" y="20046"/>
                </a:cubicBezTo>
                <a:cubicBezTo>
                  <a:pt x="10810" y="20092"/>
                  <a:pt x="10783" y="20138"/>
                  <a:pt x="10764" y="20183"/>
                </a:cubicBezTo>
                <a:cubicBezTo>
                  <a:pt x="10718" y="20330"/>
                  <a:pt x="10838" y="20449"/>
                  <a:pt x="10902" y="20568"/>
                </a:cubicBezTo>
                <a:cubicBezTo>
                  <a:pt x="10947" y="20651"/>
                  <a:pt x="10966" y="20797"/>
                  <a:pt x="11067" y="20834"/>
                </a:cubicBezTo>
                <a:cubicBezTo>
                  <a:pt x="11113" y="20843"/>
                  <a:pt x="11177" y="20834"/>
                  <a:pt x="11222" y="20843"/>
                </a:cubicBezTo>
                <a:cubicBezTo>
                  <a:pt x="11287" y="20852"/>
                  <a:pt x="11342" y="20861"/>
                  <a:pt x="11406" y="20871"/>
                </a:cubicBezTo>
                <a:cubicBezTo>
                  <a:pt x="11644" y="20907"/>
                  <a:pt x="11891" y="20944"/>
                  <a:pt x="12130" y="20981"/>
                </a:cubicBezTo>
                <a:cubicBezTo>
                  <a:pt x="12194" y="20990"/>
                  <a:pt x="12249" y="20999"/>
                  <a:pt x="12303" y="20999"/>
                </a:cubicBezTo>
                <a:cubicBezTo>
                  <a:pt x="12716" y="20293"/>
                  <a:pt x="12716" y="20293"/>
                  <a:pt x="12716" y="20293"/>
                </a:cubicBezTo>
                <a:cubicBezTo>
                  <a:pt x="12542" y="19487"/>
                  <a:pt x="12542" y="19487"/>
                  <a:pt x="12542" y="19487"/>
                </a:cubicBezTo>
                <a:cubicBezTo>
                  <a:pt x="11882" y="19377"/>
                  <a:pt x="11882" y="19377"/>
                  <a:pt x="11882" y="19377"/>
                </a:cubicBezTo>
                <a:cubicBezTo>
                  <a:pt x="11882" y="18836"/>
                  <a:pt x="11882" y="18836"/>
                  <a:pt x="11882" y="18836"/>
                </a:cubicBezTo>
                <a:cubicBezTo>
                  <a:pt x="12029" y="18946"/>
                  <a:pt x="12029" y="18946"/>
                  <a:pt x="12029" y="18946"/>
                </a:cubicBezTo>
                <a:cubicBezTo>
                  <a:pt x="12038" y="18956"/>
                  <a:pt x="12249" y="18782"/>
                  <a:pt x="12267" y="18773"/>
                </a:cubicBezTo>
                <a:cubicBezTo>
                  <a:pt x="12542" y="18571"/>
                  <a:pt x="12826" y="18369"/>
                  <a:pt x="13101" y="18168"/>
                </a:cubicBezTo>
                <a:cubicBezTo>
                  <a:pt x="13128" y="18140"/>
                  <a:pt x="13183" y="18122"/>
                  <a:pt x="13201" y="18094"/>
                </a:cubicBezTo>
                <a:cubicBezTo>
                  <a:pt x="13238" y="18049"/>
                  <a:pt x="13229" y="17966"/>
                  <a:pt x="13229" y="17911"/>
                </a:cubicBezTo>
                <a:cubicBezTo>
                  <a:pt x="13247" y="17765"/>
                  <a:pt x="13146" y="17774"/>
                  <a:pt x="13027" y="17792"/>
                </a:cubicBezTo>
                <a:cubicBezTo>
                  <a:pt x="12917" y="17810"/>
                  <a:pt x="12817" y="17838"/>
                  <a:pt x="12716" y="17865"/>
                </a:cubicBezTo>
                <a:lnTo>
                  <a:pt x="12716" y="17865"/>
                </a:lnTo>
                <a:cubicBezTo>
                  <a:pt x="12716" y="17645"/>
                  <a:pt x="12716" y="17645"/>
                  <a:pt x="12716" y="17645"/>
                </a:cubicBezTo>
                <a:cubicBezTo>
                  <a:pt x="13348" y="16674"/>
                  <a:pt x="13348" y="16674"/>
                  <a:pt x="13348" y="16674"/>
                </a:cubicBezTo>
                <a:cubicBezTo>
                  <a:pt x="13348" y="15547"/>
                  <a:pt x="13348" y="15547"/>
                  <a:pt x="13348" y="15547"/>
                </a:cubicBezTo>
                <a:cubicBezTo>
                  <a:pt x="12029" y="13678"/>
                  <a:pt x="12029" y="13678"/>
                  <a:pt x="12029" y="13678"/>
                </a:cubicBezTo>
                <a:cubicBezTo>
                  <a:pt x="12404" y="13477"/>
                  <a:pt x="12404" y="13477"/>
                  <a:pt x="12404" y="13477"/>
                </a:cubicBezTo>
                <a:cubicBezTo>
                  <a:pt x="12340" y="13376"/>
                  <a:pt x="12047" y="13083"/>
                  <a:pt x="12212" y="12973"/>
                </a:cubicBezTo>
                <a:cubicBezTo>
                  <a:pt x="12285" y="12927"/>
                  <a:pt x="12395" y="12918"/>
                  <a:pt x="12469" y="12890"/>
                </a:cubicBezTo>
                <a:cubicBezTo>
                  <a:pt x="12514" y="12872"/>
                  <a:pt x="12670" y="12762"/>
                  <a:pt x="12716" y="12771"/>
                </a:cubicBezTo>
                <a:cubicBezTo>
                  <a:pt x="13064" y="12881"/>
                  <a:pt x="13064" y="12881"/>
                  <a:pt x="13064" y="12881"/>
                </a:cubicBezTo>
                <a:cubicBezTo>
                  <a:pt x="13064" y="12789"/>
                  <a:pt x="13036" y="12652"/>
                  <a:pt x="13146" y="12606"/>
                </a:cubicBezTo>
                <a:lnTo>
                  <a:pt x="13146" y="12606"/>
                </a:lnTo>
                <a:cubicBezTo>
                  <a:pt x="13201" y="12588"/>
                  <a:pt x="13284" y="12634"/>
                  <a:pt x="13330" y="12652"/>
                </a:cubicBezTo>
                <a:cubicBezTo>
                  <a:pt x="13403" y="12670"/>
                  <a:pt x="13476" y="12698"/>
                  <a:pt x="13559" y="12725"/>
                </a:cubicBezTo>
                <a:cubicBezTo>
                  <a:pt x="13705" y="12780"/>
                  <a:pt x="13852" y="12826"/>
                  <a:pt x="13999" y="12881"/>
                </a:cubicBezTo>
                <a:cubicBezTo>
                  <a:pt x="14255" y="12973"/>
                  <a:pt x="14448" y="12845"/>
                  <a:pt x="14677" y="12753"/>
                </a:cubicBezTo>
                <a:cubicBezTo>
                  <a:pt x="14887" y="12670"/>
                  <a:pt x="15089" y="12588"/>
                  <a:pt x="15290" y="12506"/>
                </a:cubicBezTo>
                <a:cubicBezTo>
                  <a:pt x="15336" y="12487"/>
                  <a:pt x="15382" y="12469"/>
                  <a:pt x="15428" y="12450"/>
                </a:cubicBezTo>
                <a:cubicBezTo>
                  <a:pt x="15538" y="12487"/>
                  <a:pt x="15730" y="12579"/>
                  <a:pt x="15840" y="12515"/>
                </a:cubicBezTo>
                <a:cubicBezTo>
                  <a:pt x="15895" y="12478"/>
                  <a:pt x="15904" y="12414"/>
                  <a:pt x="15932" y="12359"/>
                </a:cubicBezTo>
                <a:cubicBezTo>
                  <a:pt x="15968" y="12286"/>
                  <a:pt x="16014" y="12221"/>
                  <a:pt x="16051" y="12157"/>
                </a:cubicBezTo>
                <a:cubicBezTo>
                  <a:pt x="16106" y="12075"/>
                  <a:pt x="16161" y="11993"/>
                  <a:pt x="16207" y="11910"/>
                </a:cubicBezTo>
                <a:cubicBezTo>
                  <a:pt x="16115" y="11800"/>
                  <a:pt x="16023" y="11699"/>
                  <a:pt x="15923" y="11589"/>
                </a:cubicBezTo>
                <a:cubicBezTo>
                  <a:pt x="15858" y="11516"/>
                  <a:pt x="15804" y="11443"/>
                  <a:pt x="15730" y="11369"/>
                </a:cubicBezTo>
                <a:cubicBezTo>
                  <a:pt x="15657" y="11287"/>
                  <a:pt x="15593" y="11195"/>
                  <a:pt x="15703" y="11122"/>
                </a:cubicBezTo>
                <a:cubicBezTo>
                  <a:pt x="15794" y="11067"/>
                  <a:pt x="15849" y="11012"/>
                  <a:pt x="15923" y="10930"/>
                </a:cubicBezTo>
                <a:cubicBezTo>
                  <a:pt x="16289" y="10664"/>
                  <a:pt x="16665" y="10399"/>
                  <a:pt x="17040" y="10134"/>
                </a:cubicBezTo>
                <a:cubicBezTo>
                  <a:pt x="17123" y="10078"/>
                  <a:pt x="17123" y="10042"/>
                  <a:pt x="17159" y="9959"/>
                </a:cubicBezTo>
                <a:cubicBezTo>
                  <a:pt x="17178" y="9914"/>
                  <a:pt x="17224" y="9895"/>
                  <a:pt x="17251" y="9849"/>
                </a:cubicBezTo>
                <a:cubicBezTo>
                  <a:pt x="17297" y="9767"/>
                  <a:pt x="17279" y="9620"/>
                  <a:pt x="17279" y="9520"/>
                </a:cubicBezTo>
                <a:cubicBezTo>
                  <a:pt x="17279" y="9190"/>
                  <a:pt x="17279" y="9190"/>
                  <a:pt x="17279" y="9190"/>
                </a:cubicBezTo>
                <a:cubicBezTo>
                  <a:pt x="17279" y="9043"/>
                  <a:pt x="17279" y="8887"/>
                  <a:pt x="17279" y="8741"/>
                </a:cubicBezTo>
                <a:cubicBezTo>
                  <a:pt x="17279" y="8668"/>
                  <a:pt x="17288" y="8640"/>
                  <a:pt x="17233" y="8585"/>
                </a:cubicBezTo>
                <a:cubicBezTo>
                  <a:pt x="17196" y="8548"/>
                  <a:pt x="17141" y="8521"/>
                  <a:pt x="17104" y="8475"/>
                </a:cubicBezTo>
                <a:cubicBezTo>
                  <a:pt x="17050" y="8429"/>
                  <a:pt x="17013" y="8420"/>
                  <a:pt x="16940" y="8402"/>
                </a:cubicBezTo>
                <a:cubicBezTo>
                  <a:pt x="16518" y="8274"/>
                  <a:pt x="16088" y="8154"/>
                  <a:pt x="15666" y="8035"/>
                </a:cubicBezTo>
                <a:cubicBezTo>
                  <a:pt x="15602" y="7577"/>
                  <a:pt x="15602" y="7577"/>
                  <a:pt x="15602" y="7577"/>
                </a:cubicBezTo>
                <a:cubicBezTo>
                  <a:pt x="15923" y="6826"/>
                  <a:pt x="15923" y="6826"/>
                  <a:pt x="15923" y="6826"/>
                </a:cubicBezTo>
                <a:cubicBezTo>
                  <a:pt x="17031" y="6826"/>
                  <a:pt x="17031" y="6826"/>
                  <a:pt x="17031" y="6826"/>
                </a:cubicBezTo>
                <a:cubicBezTo>
                  <a:pt x="17095" y="6826"/>
                  <a:pt x="17224" y="6853"/>
                  <a:pt x="17279" y="6789"/>
                </a:cubicBezTo>
                <a:cubicBezTo>
                  <a:pt x="17315" y="6753"/>
                  <a:pt x="17297" y="6670"/>
                  <a:pt x="17306" y="6624"/>
                </a:cubicBezTo>
                <a:cubicBezTo>
                  <a:pt x="17306" y="6496"/>
                  <a:pt x="17324" y="6377"/>
                  <a:pt x="17343" y="6249"/>
                </a:cubicBezTo>
                <a:cubicBezTo>
                  <a:pt x="17361" y="5992"/>
                  <a:pt x="17388" y="5736"/>
                  <a:pt x="17416" y="5470"/>
                </a:cubicBezTo>
                <a:cubicBezTo>
                  <a:pt x="17425" y="5433"/>
                  <a:pt x="17416" y="5342"/>
                  <a:pt x="17434" y="5305"/>
                </a:cubicBezTo>
                <a:cubicBezTo>
                  <a:pt x="18076" y="4114"/>
                  <a:pt x="18076" y="4114"/>
                  <a:pt x="18076" y="4114"/>
                </a:cubicBezTo>
                <a:lnTo>
                  <a:pt x="17874" y="3033"/>
                </a:lnTo>
                <a:close/>
                <a:moveTo>
                  <a:pt x="7531" y="2172"/>
                </a:moveTo>
                <a:lnTo>
                  <a:pt x="7531" y="2172"/>
                </a:lnTo>
                <a:cubicBezTo>
                  <a:pt x="7650" y="2117"/>
                  <a:pt x="7779" y="2062"/>
                  <a:pt x="7907" y="2007"/>
                </a:cubicBezTo>
                <a:cubicBezTo>
                  <a:pt x="7989" y="1970"/>
                  <a:pt x="8081" y="1933"/>
                  <a:pt x="8173" y="1897"/>
                </a:cubicBezTo>
                <a:cubicBezTo>
                  <a:pt x="8209" y="1878"/>
                  <a:pt x="8283" y="1805"/>
                  <a:pt x="8273" y="1759"/>
                </a:cubicBezTo>
                <a:cubicBezTo>
                  <a:pt x="8264" y="1713"/>
                  <a:pt x="8136" y="1622"/>
                  <a:pt x="8081" y="1622"/>
                </a:cubicBezTo>
                <a:cubicBezTo>
                  <a:pt x="7980" y="1622"/>
                  <a:pt x="7146" y="2172"/>
                  <a:pt x="7146" y="2172"/>
                </a:cubicBezTo>
                <a:cubicBezTo>
                  <a:pt x="6936" y="2382"/>
                  <a:pt x="6936" y="2382"/>
                  <a:pt x="6936" y="2382"/>
                </a:cubicBezTo>
                <a:cubicBezTo>
                  <a:pt x="7375" y="2382"/>
                  <a:pt x="7375" y="2382"/>
                  <a:pt x="7375" y="2382"/>
                </a:cubicBezTo>
                <a:lnTo>
                  <a:pt x="7531" y="2172"/>
                </a:lnTo>
                <a:close/>
                <a:moveTo>
                  <a:pt x="7247" y="3033"/>
                </a:moveTo>
                <a:lnTo>
                  <a:pt x="7247" y="3033"/>
                </a:lnTo>
                <a:cubicBezTo>
                  <a:pt x="6871" y="2593"/>
                  <a:pt x="6871" y="2593"/>
                  <a:pt x="6871" y="2593"/>
                </a:cubicBezTo>
                <a:cubicBezTo>
                  <a:pt x="6349" y="3463"/>
                  <a:pt x="6349" y="3463"/>
                  <a:pt x="6349" y="3463"/>
                </a:cubicBezTo>
                <a:cubicBezTo>
                  <a:pt x="6487" y="4160"/>
                  <a:pt x="6487" y="4160"/>
                  <a:pt x="6487" y="4160"/>
                </a:cubicBezTo>
                <a:cubicBezTo>
                  <a:pt x="6606" y="4077"/>
                  <a:pt x="6734" y="3986"/>
                  <a:pt x="6853" y="3894"/>
                </a:cubicBezTo>
                <a:cubicBezTo>
                  <a:pt x="6936" y="3839"/>
                  <a:pt x="7009" y="3793"/>
                  <a:pt x="7055" y="3702"/>
                </a:cubicBezTo>
                <a:cubicBezTo>
                  <a:pt x="7110" y="3582"/>
                  <a:pt x="7165" y="3500"/>
                  <a:pt x="7192" y="3372"/>
                </a:cubicBezTo>
                <a:cubicBezTo>
                  <a:pt x="7220" y="3262"/>
                  <a:pt x="7229" y="3143"/>
                  <a:pt x="7247" y="3033"/>
                </a:cubicBezTo>
                <a:close/>
                <a:moveTo>
                  <a:pt x="13220" y="440"/>
                </a:moveTo>
                <a:lnTo>
                  <a:pt x="13220" y="440"/>
                </a:lnTo>
                <a:cubicBezTo>
                  <a:pt x="13220" y="431"/>
                  <a:pt x="13220" y="431"/>
                  <a:pt x="13229" y="431"/>
                </a:cubicBezTo>
                <a:cubicBezTo>
                  <a:pt x="13266" y="403"/>
                  <a:pt x="13321" y="376"/>
                  <a:pt x="13366" y="357"/>
                </a:cubicBezTo>
                <a:cubicBezTo>
                  <a:pt x="13889" y="73"/>
                  <a:pt x="13889" y="73"/>
                  <a:pt x="13889" y="73"/>
                </a:cubicBezTo>
                <a:cubicBezTo>
                  <a:pt x="13934" y="55"/>
                  <a:pt x="13980" y="28"/>
                  <a:pt x="14017" y="0"/>
                </a:cubicBezTo>
                <a:cubicBezTo>
                  <a:pt x="13064" y="110"/>
                  <a:pt x="13064" y="110"/>
                  <a:pt x="13064" y="110"/>
                </a:cubicBezTo>
                <a:cubicBezTo>
                  <a:pt x="12817" y="330"/>
                  <a:pt x="12817" y="330"/>
                  <a:pt x="12817" y="330"/>
                </a:cubicBezTo>
                <a:cubicBezTo>
                  <a:pt x="12863" y="385"/>
                  <a:pt x="12908" y="476"/>
                  <a:pt x="12963" y="513"/>
                </a:cubicBezTo>
                <a:cubicBezTo>
                  <a:pt x="13018" y="559"/>
                  <a:pt x="13110" y="550"/>
                  <a:pt x="13165" y="513"/>
                </a:cubicBezTo>
                <a:cubicBezTo>
                  <a:pt x="13192" y="495"/>
                  <a:pt x="13201" y="458"/>
                  <a:pt x="13220" y="440"/>
                </a:cubicBezTo>
                <a:close/>
                <a:moveTo>
                  <a:pt x="2913" y="13678"/>
                </a:moveTo>
                <a:lnTo>
                  <a:pt x="2913" y="13678"/>
                </a:lnTo>
                <a:cubicBezTo>
                  <a:pt x="1933" y="13577"/>
                  <a:pt x="1933" y="13577"/>
                  <a:pt x="1933" y="13577"/>
                </a:cubicBezTo>
                <a:lnTo>
                  <a:pt x="1503" y="13962"/>
                </a:lnTo>
                <a:cubicBezTo>
                  <a:pt x="1493" y="13981"/>
                  <a:pt x="1566" y="14237"/>
                  <a:pt x="1585" y="14274"/>
                </a:cubicBezTo>
                <a:cubicBezTo>
                  <a:pt x="1603" y="14320"/>
                  <a:pt x="1658" y="14347"/>
                  <a:pt x="1704" y="14356"/>
                </a:cubicBezTo>
                <a:cubicBezTo>
                  <a:pt x="1786" y="14375"/>
                  <a:pt x="1796" y="14347"/>
                  <a:pt x="1842" y="14292"/>
                </a:cubicBezTo>
                <a:cubicBezTo>
                  <a:pt x="1915" y="14201"/>
                  <a:pt x="2034" y="14145"/>
                  <a:pt x="2126" y="14072"/>
                </a:cubicBezTo>
                <a:cubicBezTo>
                  <a:pt x="2474" y="14127"/>
                  <a:pt x="2474" y="14127"/>
                  <a:pt x="2474" y="14127"/>
                </a:cubicBezTo>
                <a:cubicBezTo>
                  <a:pt x="2574" y="14503"/>
                  <a:pt x="2574" y="14503"/>
                  <a:pt x="2574" y="14503"/>
                </a:cubicBezTo>
                <a:cubicBezTo>
                  <a:pt x="3032" y="14613"/>
                  <a:pt x="3032" y="14613"/>
                  <a:pt x="3032" y="14613"/>
                </a:cubicBezTo>
                <a:cubicBezTo>
                  <a:pt x="3582" y="14292"/>
                  <a:pt x="3582" y="14292"/>
                  <a:pt x="3582" y="14292"/>
                </a:cubicBezTo>
                <a:lnTo>
                  <a:pt x="2913" y="13678"/>
                </a:lnTo>
                <a:close/>
                <a:moveTo>
                  <a:pt x="843" y="16244"/>
                </a:moveTo>
                <a:lnTo>
                  <a:pt x="843" y="16244"/>
                </a:lnTo>
                <a:cubicBezTo>
                  <a:pt x="101" y="16454"/>
                  <a:pt x="101" y="16454"/>
                  <a:pt x="101" y="16454"/>
                </a:cubicBezTo>
                <a:cubicBezTo>
                  <a:pt x="0" y="16885"/>
                  <a:pt x="0" y="16885"/>
                  <a:pt x="0" y="16885"/>
                </a:cubicBezTo>
                <a:lnTo>
                  <a:pt x="403" y="17426"/>
                </a:lnTo>
                <a:cubicBezTo>
                  <a:pt x="421" y="17453"/>
                  <a:pt x="550" y="17462"/>
                  <a:pt x="577" y="17471"/>
                </a:cubicBezTo>
                <a:cubicBezTo>
                  <a:pt x="641" y="17480"/>
                  <a:pt x="678" y="17471"/>
                  <a:pt x="742" y="17462"/>
                </a:cubicBezTo>
                <a:cubicBezTo>
                  <a:pt x="824" y="17453"/>
                  <a:pt x="943" y="17444"/>
                  <a:pt x="916" y="17334"/>
                </a:cubicBezTo>
                <a:cubicBezTo>
                  <a:pt x="898" y="17297"/>
                  <a:pt x="870" y="17270"/>
                  <a:pt x="852" y="17233"/>
                </a:cubicBezTo>
                <a:cubicBezTo>
                  <a:pt x="843" y="17197"/>
                  <a:pt x="843" y="17151"/>
                  <a:pt x="843" y="17105"/>
                </a:cubicBezTo>
                <a:cubicBezTo>
                  <a:pt x="925" y="17068"/>
                  <a:pt x="1008" y="17032"/>
                  <a:pt x="1081" y="16995"/>
                </a:cubicBezTo>
                <a:cubicBezTo>
                  <a:pt x="1081" y="16995"/>
                  <a:pt x="2034" y="17316"/>
                  <a:pt x="2034" y="17325"/>
                </a:cubicBezTo>
                <a:cubicBezTo>
                  <a:pt x="2052" y="17325"/>
                  <a:pt x="2080" y="17444"/>
                  <a:pt x="2089" y="17462"/>
                </a:cubicBezTo>
                <a:cubicBezTo>
                  <a:pt x="2116" y="17508"/>
                  <a:pt x="2135" y="17554"/>
                  <a:pt x="2180" y="17581"/>
                </a:cubicBezTo>
                <a:cubicBezTo>
                  <a:pt x="2263" y="17655"/>
                  <a:pt x="2373" y="17609"/>
                  <a:pt x="2474" y="17590"/>
                </a:cubicBezTo>
                <a:cubicBezTo>
                  <a:pt x="2694" y="17545"/>
                  <a:pt x="2904" y="17508"/>
                  <a:pt x="3124" y="17462"/>
                </a:cubicBezTo>
                <a:cubicBezTo>
                  <a:pt x="3179" y="17453"/>
                  <a:pt x="3234" y="17444"/>
                  <a:pt x="3289" y="17426"/>
                </a:cubicBezTo>
                <a:cubicBezTo>
                  <a:pt x="3326" y="17426"/>
                  <a:pt x="3390" y="17352"/>
                  <a:pt x="3417" y="17325"/>
                </a:cubicBezTo>
                <a:cubicBezTo>
                  <a:pt x="3601" y="17178"/>
                  <a:pt x="3784" y="17013"/>
                  <a:pt x="3995" y="16885"/>
                </a:cubicBezTo>
                <a:cubicBezTo>
                  <a:pt x="4059" y="16839"/>
                  <a:pt x="4169" y="16803"/>
                  <a:pt x="4196" y="16711"/>
                </a:cubicBezTo>
                <a:cubicBezTo>
                  <a:pt x="4224" y="16601"/>
                  <a:pt x="4123" y="16528"/>
                  <a:pt x="4059" y="16454"/>
                </a:cubicBezTo>
                <a:cubicBezTo>
                  <a:pt x="3912" y="16537"/>
                  <a:pt x="3765" y="16601"/>
                  <a:pt x="3619" y="16674"/>
                </a:cubicBezTo>
                <a:cubicBezTo>
                  <a:pt x="3592" y="16684"/>
                  <a:pt x="3335" y="16454"/>
                  <a:pt x="3307" y="16436"/>
                </a:cubicBezTo>
                <a:cubicBezTo>
                  <a:pt x="3252" y="16390"/>
                  <a:pt x="3170" y="16289"/>
                  <a:pt x="3097" y="16262"/>
                </a:cubicBezTo>
                <a:cubicBezTo>
                  <a:pt x="3014" y="16225"/>
                  <a:pt x="2950" y="16399"/>
                  <a:pt x="2913" y="16454"/>
                </a:cubicBezTo>
                <a:cubicBezTo>
                  <a:pt x="2345" y="16674"/>
                  <a:pt x="2345" y="16674"/>
                  <a:pt x="2345" y="16674"/>
                </a:cubicBezTo>
                <a:lnTo>
                  <a:pt x="843" y="16244"/>
                </a:lnTo>
                <a:close/>
                <a:moveTo>
                  <a:pt x="2913" y="12771"/>
                </a:moveTo>
                <a:lnTo>
                  <a:pt x="2913" y="12771"/>
                </a:lnTo>
                <a:cubicBezTo>
                  <a:pt x="2345" y="13101"/>
                  <a:pt x="2345" y="13101"/>
                  <a:pt x="2345" y="13101"/>
                </a:cubicBezTo>
                <a:cubicBezTo>
                  <a:pt x="2345" y="13422"/>
                  <a:pt x="2345" y="13422"/>
                  <a:pt x="2345" y="13422"/>
                </a:cubicBezTo>
                <a:cubicBezTo>
                  <a:pt x="2538" y="13321"/>
                  <a:pt x="2538" y="13321"/>
                  <a:pt x="2538" y="13321"/>
                </a:cubicBezTo>
                <a:cubicBezTo>
                  <a:pt x="3106" y="13422"/>
                  <a:pt x="3106" y="13422"/>
                  <a:pt x="3106" y="13422"/>
                </a:cubicBezTo>
                <a:cubicBezTo>
                  <a:pt x="3207" y="13834"/>
                  <a:pt x="3207" y="13834"/>
                  <a:pt x="3207" y="13834"/>
                </a:cubicBezTo>
                <a:cubicBezTo>
                  <a:pt x="3619" y="13962"/>
                  <a:pt x="3619" y="13962"/>
                  <a:pt x="3619" y="13962"/>
                </a:cubicBezTo>
                <a:cubicBezTo>
                  <a:pt x="4059" y="14182"/>
                  <a:pt x="4059" y="14182"/>
                  <a:pt x="4059" y="14182"/>
                </a:cubicBezTo>
                <a:cubicBezTo>
                  <a:pt x="4810" y="13962"/>
                  <a:pt x="4810" y="13962"/>
                  <a:pt x="4810" y="13962"/>
                </a:cubicBezTo>
                <a:cubicBezTo>
                  <a:pt x="4059" y="13577"/>
                  <a:pt x="4059" y="13577"/>
                  <a:pt x="4059" y="13577"/>
                </a:cubicBezTo>
                <a:lnTo>
                  <a:pt x="2913" y="12771"/>
                </a:lnTo>
                <a:close/>
                <a:moveTo>
                  <a:pt x="9839" y="944"/>
                </a:moveTo>
                <a:lnTo>
                  <a:pt x="9839" y="944"/>
                </a:lnTo>
                <a:cubicBezTo>
                  <a:pt x="10334" y="651"/>
                  <a:pt x="10334" y="651"/>
                  <a:pt x="10334" y="651"/>
                </a:cubicBezTo>
                <a:cubicBezTo>
                  <a:pt x="9949" y="651"/>
                  <a:pt x="9949" y="651"/>
                  <a:pt x="9949" y="651"/>
                </a:cubicBezTo>
                <a:cubicBezTo>
                  <a:pt x="8695" y="944"/>
                  <a:pt x="8695" y="944"/>
                  <a:pt x="8695" y="944"/>
                </a:cubicBezTo>
                <a:cubicBezTo>
                  <a:pt x="8402" y="1301"/>
                  <a:pt x="8402" y="1301"/>
                  <a:pt x="8402" y="1301"/>
                </a:cubicBezTo>
                <a:cubicBezTo>
                  <a:pt x="8539" y="1393"/>
                  <a:pt x="8539" y="1393"/>
                  <a:pt x="8539" y="1393"/>
                </a:cubicBezTo>
                <a:lnTo>
                  <a:pt x="9839" y="944"/>
                </a:lnTo>
                <a:close/>
                <a:moveTo>
                  <a:pt x="11369" y="761"/>
                </a:moveTo>
                <a:lnTo>
                  <a:pt x="11369" y="761"/>
                </a:lnTo>
                <a:cubicBezTo>
                  <a:pt x="12340" y="431"/>
                  <a:pt x="12340" y="431"/>
                  <a:pt x="12340" y="431"/>
                </a:cubicBezTo>
                <a:cubicBezTo>
                  <a:pt x="10728" y="431"/>
                  <a:pt x="10728" y="431"/>
                  <a:pt x="10728" y="431"/>
                </a:cubicBezTo>
                <a:cubicBezTo>
                  <a:pt x="10508" y="431"/>
                  <a:pt x="10508" y="431"/>
                  <a:pt x="10508" y="431"/>
                </a:cubicBezTo>
                <a:cubicBezTo>
                  <a:pt x="10728" y="870"/>
                  <a:pt x="10728" y="870"/>
                  <a:pt x="10728" y="870"/>
                </a:cubicBezTo>
                <a:cubicBezTo>
                  <a:pt x="10938" y="651"/>
                  <a:pt x="10938" y="651"/>
                  <a:pt x="10938" y="651"/>
                </a:cubicBezTo>
                <a:lnTo>
                  <a:pt x="11369" y="761"/>
                </a:lnTo>
                <a:close/>
              </a:path>
            </a:pathLst>
          </a:custGeom>
          <a:solidFill>
            <a:srgbClr val="00A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8AFD97FD-3DB4-1B44-AB73-0A47F20F15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13074" y="7212647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09 h 220"/>
              <a:gd name="T6" fmla="*/ 110 w 221"/>
              <a:gd name="T7" fmla="*/ 0 h 220"/>
              <a:gd name="T8" fmla="*/ 0 w 221"/>
              <a:gd name="T9" fmla="*/ 109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63"/>
                  <a:pt x="220" y="109"/>
                </a:cubicBezTo>
                <a:cubicBezTo>
                  <a:pt x="220" y="45"/>
                  <a:pt x="165" y="0"/>
                  <a:pt x="110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3"/>
                  <a:pt x="46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AEB24F7-5ABE-3A40-B173-C28B6CFB50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02464" y="8035309"/>
            <a:ext cx="110610" cy="115219"/>
          </a:xfrm>
          <a:custGeom>
            <a:avLst/>
            <a:gdLst>
              <a:gd name="T0" fmla="*/ 101 w 212"/>
              <a:gd name="T1" fmla="*/ 219 h 220"/>
              <a:gd name="T2" fmla="*/ 101 w 212"/>
              <a:gd name="T3" fmla="*/ 219 h 220"/>
              <a:gd name="T4" fmla="*/ 211 w 212"/>
              <a:gd name="T5" fmla="*/ 109 h 220"/>
              <a:gd name="T6" fmla="*/ 101 w 212"/>
              <a:gd name="T7" fmla="*/ 0 h 220"/>
              <a:gd name="T8" fmla="*/ 0 w 212"/>
              <a:gd name="T9" fmla="*/ 109 h 220"/>
              <a:gd name="T10" fmla="*/ 101 w 212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2" h="220">
                <a:moveTo>
                  <a:pt x="101" y="219"/>
                </a:moveTo>
                <a:lnTo>
                  <a:pt x="101" y="219"/>
                </a:lnTo>
                <a:cubicBezTo>
                  <a:pt x="165" y="219"/>
                  <a:pt x="211" y="164"/>
                  <a:pt x="211" y="109"/>
                </a:cubicBezTo>
                <a:cubicBezTo>
                  <a:pt x="211" y="45"/>
                  <a:pt x="165" y="0"/>
                  <a:pt x="101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4"/>
                  <a:pt x="46" y="219"/>
                  <a:pt x="101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F381E02F-1A5F-8948-B287-CF13F2DCDE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830166" y="7791045"/>
            <a:ext cx="115219" cy="115219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74"/>
                  <a:pt x="220" y="110"/>
                </a:cubicBezTo>
                <a:cubicBezTo>
                  <a:pt x="220" y="55"/>
                  <a:pt x="174" y="0"/>
                  <a:pt x="110" y="0"/>
                </a:cubicBezTo>
                <a:cubicBezTo>
                  <a:pt x="55" y="0"/>
                  <a:pt x="0" y="55"/>
                  <a:pt x="0" y="110"/>
                </a:cubicBezTo>
                <a:cubicBezTo>
                  <a:pt x="0" y="174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80E1ACE-1689-9244-9FB9-695F9C4D23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963917" y="7484563"/>
            <a:ext cx="115219" cy="115219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65"/>
                  <a:pt x="220" y="110"/>
                </a:cubicBezTo>
                <a:cubicBezTo>
                  <a:pt x="220" y="46"/>
                  <a:pt x="174" y="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F615CD70-AC2F-9D4F-B477-35CA769D8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185234" y="8035309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09 h 220"/>
              <a:gd name="T6" fmla="*/ 110 w 221"/>
              <a:gd name="T7" fmla="*/ 0 h 220"/>
              <a:gd name="T8" fmla="*/ 0 w 221"/>
              <a:gd name="T9" fmla="*/ 109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64"/>
                  <a:pt x="220" y="109"/>
                </a:cubicBezTo>
                <a:cubicBezTo>
                  <a:pt x="220" y="45"/>
                  <a:pt x="165" y="0"/>
                  <a:pt x="110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4"/>
                  <a:pt x="46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D88BCB7-F258-1F4D-B528-B61A068A9B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109482" y="6555902"/>
            <a:ext cx="110610" cy="110610"/>
          </a:xfrm>
          <a:custGeom>
            <a:avLst/>
            <a:gdLst>
              <a:gd name="T0" fmla="*/ 101 w 212"/>
              <a:gd name="T1" fmla="*/ 211 h 212"/>
              <a:gd name="T2" fmla="*/ 101 w 212"/>
              <a:gd name="T3" fmla="*/ 211 h 212"/>
              <a:gd name="T4" fmla="*/ 211 w 212"/>
              <a:gd name="T5" fmla="*/ 101 h 212"/>
              <a:gd name="T6" fmla="*/ 101 w 212"/>
              <a:gd name="T7" fmla="*/ 0 h 212"/>
              <a:gd name="T8" fmla="*/ 0 w 212"/>
              <a:gd name="T9" fmla="*/ 101 h 212"/>
              <a:gd name="T10" fmla="*/ 101 w 212"/>
              <a:gd name="T11" fmla="*/ 211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2" h="212">
                <a:moveTo>
                  <a:pt x="101" y="211"/>
                </a:moveTo>
                <a:lnTo>
                  <a:pt x="101" y="211"/>
                </a:lnTo>
                <a:cubicBezTo>
                  <a:pt x="165" y="211"/>
                  <a:pt x="211" y="165"/>
                  <a:pt x="211" y="101"/>
                </a:cubicBezTo>
                <a:cubicBezTo>
                  <a:pt x="211" y="46"/>
                  <a:pt x="165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65"/>
                  <a:pt x="46" y="211"/>
                  <a:pt x="101" y="211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B8387AB9-7703-4D44-807B-A7C112B29D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003383" y="4249224"/>
            <a:ext cx="115219" cy="110610"/>
          </a:xfrm>
          <a:custGeom>
            <a:avLst/>
            <a:gdLst>
              <a:gd name="T0" fmla="*/ 110 w 221"/>
              <a:gd name="T1" fmla="*/ 211 h 212"/>
              <a:gd name="T2" fmla="*/ 110 w 221"/>
              <a:gd name="T3" fmla="*/ 211 h 212"/>
              <a:gd name="T4" fmla="*/ 220 w 221"/>
              <a:gd name="T5" fmla="*/ 110 h 212"/>
              <a:gd name="T6" fmla="*/ 110 w 221"/>
              <a:gd name="T7" fmla="*/ 0 h 212"/>
              <a:gd name="T8" fmla="*/ 0 w 221"/>
              <a:gd name="T9" fmla="*/ 110 h 212"/>
              <a:gd name="T10" fmla="*/ 110 w 221"/>
              <a:gd name="T11" fmla="*/ 211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12">
                <a:moveTo>
                  <a:pt x="110" y="211"/>
                </a:moveTo>
                <a:lnTo>
                  <a:pt x="110" y="211"/>
                </a:lnTo>
                <a:cubicBezTo>
                  <a:pt x="175" y="211"/>
                  <a:pt x="220" y="165"/>
                  <a:pt x="220" y="110"/>
                </a:cubicBezTo>
                <a:cubicBezTo>
                  <a:pt x="220" y="46"/>
                  <a:pt x="175" y="0"/>
                  <a:pt x="110" y="0"/>
                </a:cubicBezTo>
                <a:cubicBezTo>
                  <a:pt x="56" y="0"/>
                  <a:pt x="0" y="46"/>
                  <a:pt x="0" y="110"/>
                </a:cubicBezTo>
                <a:cubicBezTo>
                  <a:pt x="0" y="165"/>
                  <a:pt x="56" y="211"/>
                  <a:pt x="110" y="211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003D7149-AFE4-CA46-B088-8A0E88CB4C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96519" y="2961081"/>
            <a:ext cx="119827" cy="119827"/>
          </a:xfrm>
          <a:custGeom>
            <a:avLst/>
            <a:gdLst>
              <a:gd name="T0" fmla="*/ 101 w 230"/>
              <a:gd name="T1" fmla="*/ 219 h 230"/>
              <a:gd name="T2" fmla="*/ 101 w 230"/>
              <a:gd name="T3" fmla="*/ 219 h 230"/>
              <a:gd name="T4" fmla="*/ 220 w 230"/>
              <a:gd name="T5" fmla="*/ 128 h 230"/>
              <a:gd name="T6" fmla="*/ 129 w 230"/>
              <a:gd name="T7" fmla="*/ 9 h 230"/>
              <a:gd name="T8" fmla="*/ 9 w 230"/>
              <a:gd name="T9" fmla="*/ 100 h 230"/>
              <a:gd name="T10" fmla="*/ 101 w 230"/>
              <a:gd name="T11" fmla="*/ 219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30">
                <a:moveTo>
                  <a:pt x="101" y="219"/>
                </a:moveTo>
                <a:lnTo>
                  <a:pt x="101" y="219"/>
                </a:lnTo>
                <a:cubicBezTo>
                  <a:pt x="165" y="229"/>
                  <a:pt x="220" y="183"/>
                  <a:pt x="220" y="128"/>
                </a:cubicBezTo>
                <a:cubicBezTo>
                  <a:pt x="229" y="64"/>
                  <a:pt x="193" y="9"/>
                  <a:pt x="129" y="9"/>
                </a:cubicBezTo>
                <a:cubicBezTo>
                  <a:pt x="73" y="0"/>
                  <a:pt x="19" y="45"/>
                  <a:pt x="9" y="100"/>
                </a:cubicBezTo>
                <a:cubicBezTo>
                  <a:pt x="0" y="155"/>
                  <a:pt x="46" y="210"/>
                  <a:pt x="101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6CCD86F-F5BC-094C-98E2-57D98E6AD2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050" y="9590759"/>
            <a:ext cx="115219" cy="115219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65"/>
                  <a:pt x="220" y="110"/>
                </a:cubicBezTo>
                <a:cubicBezTo>
                  <a:pt x="220" y="46"/>
                  <a:pt x="174" y="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7E7DF5E3-291C-BF46-9646-90ABC4989E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754316" y="10141505"/>
            <a:ext cx="119827" cy="115219"/>
          </a:xfrm>
          <a:custGeom>
            <a:avLst/>
            <a:gdLst>
              <a:gd name="T0" fmla="*/ 110 w 230"/>
              <a:gd name="T1" fmla="*/ 210 h 221"/>
              <a:gd name="T2" fmla="*/ 110 w 230"/>
              <a:gd name="T3" fmla="*/ 210 h 221"/>
              <a:gd name="T4" fmla="*/ 220 w 230"/>
              <a:gd name="T5" fmla="*/ 110 h 221"/>
              <a:gd name="T6" fmla="*/ 119 w 230"/>
              <a:gd name="T7" fmla="*/ 0 h 221"/>
              <a:gd name="T8" fmla="*/ 9 w 230"/>
              <a:gd name="T9" fmla="*/ 100 h 221"/>
              <a:gd name="T10" fmla="*/ 110 w 230"/>
              <a:gd name="T11" fmla="*/ 21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21">
                <a:moveTo>
                  <a:pt x="110" y="210"/>
                </a:moveTo>
                <a:lnTo>
                  <a:pt x="110" y="210"/>
                </a:lnTo>
                <a:cubicBezTo>
                  <a:pt x="165" y="220"/>
                  <a:pt x="220" y="174"/>
                  <a:pt x="220" y="110"/>
                </a:cubicBezTo>
                <a:cubicBezTo>
                  <a:pt x="229" y="55"/>
                  <a:pt x="184" y="0"/>
                  <a:pt x="119" y="0"/>
                </a:cubicBezTo>
                <a:cubicBezTo>
                  <a:pt x="65" y="0"/>
                  <a:pt x="9" y="46"/>
                  <a:pt x="9" y="100"/>
                </a:cubicBezTo>
                <a:cubicBezTo>
                  <a:pt x="0" y="165"/>
                  <a:pt x="46" y="210"/>
                  <a:pt x="110" y="21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79E3F2E1-D7F4-874E-8ED2-C62D06E17B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69632" y="12148613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10 h 220"/>
              <a:gd name="T6" fmla="*/ 119 w 221"/>
              <a:gd name="T7" fmla="*/ 0 h 220"/>
              <a:gd name="T8" fmla="*/ 0 w 221"/>
              <a:gd name="T9" fmla="*/ 100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74"/>
                  <a:pt x="220" y="110"/>
                </a:cubicBezTo>
                <a:cubicBezTo>
                  <a:pt x="220" y="55"/>
                  <a:pt x="174" y="0"/>
                  <a:pt x="119" y="0"/>
                </a:cubicBezTo>
                <a:cubicBezTo>
                  <a:pt x="55" y="0"/>
                  <a:pt x="9" y="46"/>
                  <a:pt x="0" y="100"/>
                </a:cubicBezTo>
                <a:cubicBezTo>
                  <a:pt x="0" y="165"/>
                  <a:pt x="46" y="210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02AEA69-626C-F84F-BC95-A869950EFA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413366" y="12434355"/>
            <a:ext cx="115219" cy="115219"/>
          </a:xfrm>
          <a:custGeom>
            <a:avLst/>
            <a:gdLst>
              <a:gd name="T0" fmla="*/ 100 w 220"/>
              <a:gd name="T1" fmla="*/ 220 h 221"/>
              <a:gd name="T2" fmla="*/ 100 w 220"/>
              <a:gd name="T3" fmla="*/ 220 h 221"/>
              <a:gd name="T4" fmla="*/ 219 w 220"/>
              <a:gd name="T5" fmla="*/ 120 h 221"/>
              <a:gd name="T6" fmla="*/ 110 w 220"/>
              <a:gd name="T7" fmla="*/ 0 h 221"/>
              <a:gd name="T8" fmla="*/ 0 w 220"/>
              <a:gd name="T9" fmla="*/ 110 h 221"/>
              <a:gd name="T10" fmla="*/ 100 w 220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221">
                <a:moveTo>
                  <a:pt x="100" y="220"/>
                </a:moveTo>
                <a:lnTo>
                  <a:pt x="100" y="220"/>
                </a:lnTo>
                <a:cubicBezTo>
                  <a:pt x="165" y="220"/>
                  <a:pt x="210" y="174"/>
                  <a:pt x="219" y="120"/>
                </a:cubicBezTo>
                <a:cubicBezTo>
                  <a:pt x="219" y="55"/>
                  <a:pt x="174" y="1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46" y="220"/>
                  <a:pt x="10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67B8DFDD-1711-7A40-AB09-9627D8FF0F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542216" y="6360029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10 h 220"/>
              <a:gd name="T6" fmla="*/ 110 w 221"/>
              <a:gd name="T7" fmla="*/ 0 h 220"/>
              <a:gd name="T8" fmla="*/ 0 w 221"/>
              <a:gd name="T9" fmla="*/ 110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74" y="219"/>
                  <a:pt x="220" y="174"/>
                  <a:pt x="220" y="110"/>
                </a:cubicBezTo>
                <a:cubicBezTo>
                  <a:pt x="220" y="55"/>
                  <a:pt x="174" y="0"/>
                  <a:pt x="110" y="0"/>
                </a:cubicBezTo>
                <a:cubicBezTo>
                  <a:pt x="55" y="0"/>
                  <a:pt x="0" y="55"/>
                  <a:pt x="0" y="110"/>
                </a:cubicBezTo>
                <a:cubicBezTo>
                  <a:pt x="0" y="174"/>
                  <a:pt x="55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960BF8D2-353D-4911-96CD-1D1CDFFB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232157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12839" y="0"/>
            <a:ext cx="10571162" cy="1371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7578" y="6198934"/>
            <a:ext cx="11557000" cy="3706316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Here’s room for 3 bullet points</a:t>
            </a:r>
          </a:p>
          <a:p>
            <a:pPr lvl="0"/>
            <a:r>
              <a:rPr lang="en-US"/>
              <a:t>This is the second one</a:t>
            </a:r>
          </a:p>
          <a:p>
            <a:pPr lvl="0"/>
            <a:r>
              <a:rPr lang="en-US"/>
              <a:t>And now for something completely different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12839" y="13073062"/>
            <a:ext cx="10571162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612000" anchor="ctr" anchorCtr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0F0413C-4B90-44B2-A184-DDE7AD275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78" y="3029238"/>
            <a:ext cx="11557000" cy="3001448"/>
          </a:xfrm>
          <a:prstGeom prst="rect">
            <a:avLst/>
          </a:prstGeom>
        </p:spPr>
        <p:txBody>
          <a:bodyPr/>
          <a:lstStyle>
            <a:lvl1pPr algn="l">
              <a:defRPr sz="7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2806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bo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4384001" cy="65933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38" y="9463929"/>
            <a:ext cx="22250484" cy="2808284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Here’s room for 3 bullet points</a:t>
            </a:r>
          </a:p>
          <a:p>
            <a:pPr lvl="0"/>
            <a:r>
              <a:rPr lang="en-US"/>
              <a:t>This is the second one</a:t>
            </a:r>
          </a:p>
          <a:p>
            <a:pPr lvl="0"/>
            <a:r>
              <a:rPr lang="en-US"/>
              <a:t>And now for something completely different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950367"/>
            <a:ext cx="24384000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936000" anchor="ctr" anchorCtr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6BCAAC-A2CE-9843-BA2F-FE8031E22F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9748" y="7560460"/>
            <a:ext cx="22213073" cy="1903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0" i="0">
                <a:latin typeface="Akkurat-Light" panose="02000503030000020004" pitchFamily="2" charset="77"/>
              </a:defRPr>
            </a:lvl1pPr>
            <a:lvl2pPr marL="444500" indent="0">
              <a:buNone/>
              <a:defRPr sz="7200" b="0" i="0">
                <a:latin typeface="Akkurat-Light" panose="02000503030000020004" pitchFamily="2" charset="77"/>
              </a:defRPr>
            </a:lvl2pPr>
            <a:lvl3pPr marL="889000" indent="0">
              <a:buNone/>
              <a:defRPr sz="7200" b="0" i="0">
                <a:latin typeface="Akkurat-Light" panose="02000503030000020004" pitchFamily="2" charset="77"/>
              </a:defRPr>
            </a:lvl3pPr>
            <a:lvl4pPr marL="1333500" indent="0">
              <a:buNone/>
              <a:defRPr sz="7200" b="0" i="0">
                <a:latin typeface="Akkurat-Light" panose="02000503030000020004" pitchFamily="2" charset="77"/>
              </a:defRPr>
            </a:lvl4pPr>
            <a:lvl5pPr marL="1778000" indent="0">
              <a:buNone/>
              <a:defRPr sz="72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16252151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4384001" cy="65933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216" y="8982669"/>
            <a:ext cx="13465176" cy="338554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5600" b="0" i="0">
                <a:latin typeface="Akkurat-Light" panose="0200050303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Project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950367"/>
            <a:ext cx="24384000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936000" anchor="ctr" anchorCtr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0AFC8-50F0-214B-A263-EA1E7400E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216" y="7548812"/>
            <a:ext cx="13465176" cy="1077218"/>
          </a:xfrm>
          <a:prstGeom prst="rect">
            <a:avLst/>
          </a:prstGeom>
          <a:ln>
            <a:noFill/>
          </a:ln>
          <a:effectLst/>
        </p:spPr>
        <p:txBody>
          <a:bodyPr lIns="0" rIns="0">
            <a:noAutofit/>
          </a:bodyPr>
          <a:lstStyle>
            <a:lvl1pPr marL="0" indent="0">
              <a:buNone/>
              <a:defRPr sz="5600" b="0" i="0" baseline="0">
                <a:solidFill>
                  <a:srgbClr val="00A3DA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4800" b="0" i="0">
                <a:latin typeface="Akkurat" panose="02000503040000020004" pitchFamily="2" charset="77"/>
              </a:defRPr>
            </a:lvl2pPr>
            <a:lvl3pPr marL="889000" indent="0">
              <a:buNone/>
              <a:defRPr sz="4800" b="0" i="0">
                <a:latin typeface="Akkurat" panose="02000503040000020004" pitchFamily="2" charset="77"/>
              </a:defRPr>
            </a:lvl3pPr>
            <a:lvl4pPr marL="1333500" indent="0">
              <a:buNone/>
              <a:defRPr sz="4800" b="0" i="0">
                <a:latin typeface="Akkurat" panose="02000503040000020004" pitchFamily="2" charset="77"/>
              </a:defRPr>
            </a:lvl4pPr>
            <a:lvl5pPr marL="1778000" indent="0">
              <a:buNone/>
              <a:defRPr sz="4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3FEE55-035F-B24F-9C23-B7356B652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5938" y="4355432"/>
            <a:ext cx="7683501" cy="8084968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35000"/>
              </a:srgbClr>
            </a:solidFill>
          </a:ln>
        </p:spPr>
        <p:txBody>
          <a:bodyPr lIns="540000" tIns="576000" rIns="503999" bIns="57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Akkurat" panose="02000503040000020004" pitchFamily="2" charset="77"/>
              </a:defRPr>
            </a:lvl1pPr>
            <a:lvl2pPr marL="444500" indent="0">
              <a:buNone/>
              <a:defRPr sz="3200" b="0" i="0">
                <a:latin typeface="Akkurat" panose="02000503040000020004" pitchFamily="2" charset="77"/>
              </a:defRPr>
            </a:lvl2pPr>
            <a:lvl3pPr marL="889000" indent="0">
              <a:buNone/>
              <a:defRPr sz="3200" b="0" i="0">
                <a:latin typeface="Akkurat" panose="02000503040000020004" pitchFamily="2" charset="77"/>
              </a:defRPr>
            </a:lvl3pPr>
            <a:lvl4pPr marL="1333500" indent="0">
              <a:buNone/>
              <a:defRPr sz="3200" b="0" i="0">
                <a:latin typeface="Akkurat" panose="02000503040000020004" pitchFamily="2" charset="77"/>
              </a:defRPr>
            </a:lvl4pPr>
            <a:lvl5pPr marL="1778000" indent="0">
              <a:buNone/>
              <a:defRPr sz="3200" b="0" i="0">
                <a:latin typeface="Akkurat" panose="02000503040000020004" pitchFamily="2" charset="77"/>
              </a:defRPr>
            </a:lvl5pPr>
          </a:lstStyle>
          <a:p>
            <a:r>
              <a:rPr lang="en-US"/>
              <a:t>Edit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2686E5-ADAE-024D-A4A7-3B81383D8EDF}"/>
              </a:ext>
            </a:extLst>
          </p:cNvPr>
          <p:cNvCxnSpPr/>
          <p:nvPr userDrawn="1"/>
        </p:nvCxnSpPr>
        <p:spPr>
          <a:xfrm>
            <a:off x="922338" y="8710865"/>
            <a:ext cx="13465176" cy="0"/>
          </a:xfrm>
          <a:prstGeom prst="line">
            <a:avLst/>
          </a:prstGeom>
          <a:noFill/>
          <a:ln w="12700" cap="flat">
            <a:solidFill>
              <a:srgbClr val="00A3E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1195403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735" y="13073062"/>
            <a:ext cx="537005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defRPr>
            </a:lvl1pPr>
          </a:lstStyle>
          <a:p>
            <a:fld id="{86CB4B4D-7CA3-9044-876B-883B54F8677D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6" r:id="rId2"/>
    <p:sldLayoutId id="2147483668" r:id="rId3"/>
    <p:sldLayoutId id="2147483670" r:id="rId4"/>
    <p:sldLayoutId id="2147483671" r:id="rId5"/>
    <p:sldLayoutId id="2147483672" r:id="rId6"/>
    <p:sldLayoutId id="2147483662" r:id="rId7"/>
    <p:sldLayoutId id="2147483666" r:id="rId8"/>
    <p:sldLayoutId id="2147483667" r:id="rId9"/>
    <p:sldLayoutId id="2147483669" r:id="rId10"/>
    <p:sldLayoutId id="2147483661" r:id="rId11"/>
    <p:sldLayoutId id="2147483663" r:id="rId12"/>
    <p:sldLayoutId id="2147483664" r:id="rId13"/>
    <p:sldLayoutId id="2147483675" r:id="rId14"/>
    <p:sldLayoutId id="2147483673" r:id="rId1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1pPr>
      <a:lvl2pPr marL="10556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2pPr>
      <a:lvl3pPr marL="15001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3pPr>
      <a:lvl4pPr marL="19446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4pPr>
      <a:lvl5pPr marL="23891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/>
          <a:ea typeface="Akkurat-Light"/>
          <a:cs typeface="Akkurat-Light"/>
          <a:sym typeface="Akkurat-Light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/>
          <a:ea typeface="Akkurat-Light"/>
          <a:cs typeface="Akkurat-Light"/>
          <a:sym typeface="Akkurat-Light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/>
          <a:ea typeface="Akkurat-Light"/>
          <a:cs typeface="Akkurat-Light"/>
          <a:sym typeface="Akkurat-Light"/>
        </a:defRPr>
      </a:lvl8pPr>
      <a:lvl9pPr marL="355600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/>
          <a:ea typeface="Akkurat-Light"/>
          <a:cs typeface="Akkurat-Light"/>
          <a:sym typeface="Akkurat-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9pPr>
    </p:otherStyle>
  </p:txStyles>
  <p:extLst>
    <p:ext uri="{27BBF7A9-308A-43DC-89C8-2F10F3537804}">
      <p15:sldGuideLst xmlns:p15="http://schemas.microsoft.com/office/powerpoint/2012/main">
        <p15:guide id="1" pos="7476" userDrawn="1">
          <p15:clr>
            <a:srgbClr val="F26B43"/>
          </p15:clr>
        </p15:guide>
        <p15:guide id="2" pos="7861" userDrawn="1">
          <p15:clr>
            <a:srgbClr val="F26B43"/>
          </p15:clr>
        </p15:guide>
        <p15:guide id="3" pos="581" userDrawn="1">
          <p15:clr>
            <a:srgbClr val="F26B43"/>
          </p15:clr>
        </p15:guide>
        <p15:guide id="4" pos="14756" userDrawn="1">
          <p15:clr>
            <a:srgbClr val="F26B43"/>
          </p15:clr>
        </p15:guide>
        <p15:guide id="5" pos="3847" userDrawn="1">
          <p15:clr>
            <a:srgbClr val="F26B43"/>
          </p15:clr>
        </p15:guide>
        <p15:guide id="6" pos="4233" userDrawn="1">
          <p15:clr>
            <a:srgbClr val="F26B43"/>
          </p15:clr>
        </p15:guide>
        <p15:guide id="7" pos="11127" userDrawn="1">
          <p15:clr>
            <a:srgbClr val="F26B43"/>
          </p15:clr>
        </p15:guide>
        <p15:guide id="8" pos="11513" userDrawn="1">
          <p15:clr>
            <a:srgbClr val="F26B43"/>
          </p15:clr>
        </p15:guide>
        <p15:guide id="9" pos="1398" userDrawn="1">
          <p15:clr>
            <a:srgbClr val="F26B43"/>
          </p15:clr>
        </p15:guide>
        <p15:guide id="10" pos="1783" userDrawn="1">
          <p15:clr>
            <a:srgbClr val="F26B43"/>
          </p15:clr>
        </p15:guide>
        <p15:guide id="11" pos="2622" userDrawn="1">
          <p15:clr>
            <a:srgbClr val="F26B43"/>
          </p15:clr>
        </p15:guide>
        <p15:guide id="12" pos="3031" userDrawn="1">
          <p15:clr>
            <a:srgbClr val="F26B43"/>
          </p15:clr>
        </p15:guide>
        <p15:guide id="13" pos="5072" userDrawn="1">
          <p15:clr>
            <a:srgbClr val="F26B43"/>
          </p15:clr>
        </p15:guide>
        <p15:guide id="14" pos="5435" userDrawn="1">
          <p15:clr>
            <a:srgbClr val="F26B43"/>
          </p15:clr>
        </p15:guide>
        <p15:guide id="15" pos="6251" userDrawn="1">
          <p15:clr>
            <a:srgbClr val="F26B43"/>
          </p15:clr>
        </p15:guide>
        <p15:guide id="16" pos="6659" userDrawn="1">
          <p15:clr>
            <a:srgbClr val="F26B43"/>
          </p15:clr>
        </p15:guide>
        <p15:guide id="17" pos="8701" userDrawn="1">
          <p15:clr>
            <a:srgbClr val="F26B43"/>
          </p15:clr>
        </p15:guide>
        <p15:guide id="18" pos="9063" userDrawn="1">
          <p15:clr>
            <a:srgbClr val="F26B43"/>
          </p15:clr>
        </p15:guide>
        <p15:guide id="19" pos="9925" userDrawn="1">
          <p15:clr>
            <a:srgbClr val="F26B43"/>
          </p15:clr>
        </p15:guide>
        <p15:guide id="20" pos="10288" userDrawn="1">
          <p15:clr>
            <a:srgbClr val="F26B43"/>
          </p15:clr>
        </p15:guide>
        <p15:guide id="21" pos="12329" userDrawn="1">
          <p15:clr>
            <a:srgbClr val="F26B43"/>
          </p15:clr>
        </p15:guide>
        <p15:guide id="22" pos="12738" userDrawn="1">
          <p15:clr>
            <a:srgbClr val="F26B43"/>
          </p15:clr>
        </p15:guide>
        <p15:guide id="23" pos="13554" userDrawn="1">
          <p15:clr>
            <a:srgbClr val="F26B43"/>
          </p15:clr>
        </p15:guide>
        <p15:guide id="24" pos="13917" userDrawn="1">
          <p15:clr>
            <a:srgbClr val="F26B43"/>
          </p15:clr>
        </p15:guide>
        <p15:guide id="25" orient="horz" pos="20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2A8C4-313F-8444-BE5B-EF6CD95223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L" dirty="0"/>
              <a:t>Organizing and structuring a project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FF69D-438D-924A-B196-A38B7D20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317645597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50AB-4558-8A44-BEE7-AB6D6D30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4DE78D-B45F-C241-B155-B4D6EF3C2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6836"/>
            <a:ext cx="24384000" cy="157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3BF8B4-4DA9-0348-9BDD-9677AD90E6A4}"/>
              </a:ext>
            </a:extLst>
          </p:cNvPr>
          <p:cNvSpPr txBox="1"/>
          <p:nvPr/>
        </p:nvSpPr>
        <p:spPr>
          <a:xfrm>
            <a:off x="21830540" y="12956178"/>
            <a:ext cx="1375376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(CC0)</a:t>
            </a:r>
          </a:p>
        </p:txBody>
      </p:sp>
    </p:spTree>
    <p:extLst>
      <p:ext uri="{BB962C8B-B14F-4D97-AF65-F5344CB8AC3E}">
        <p14:creationId xmlns:p14="http://schemas.microsoft.com/office/powerpoint/2010/main" val="19813445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NL" dirty="0"/>
              <a:t>3. Introduce the project </a:t>
            </a:r>
            <a:r>
              <a:rPr lang="en-NL" sz="4400" dirty="0"/>
              <a:t>(or sub-folder)</a:t>
            </a:r>
            <a:r>
              <a:rPr lang="en-NL" dirty="0"/>
              <a:t> in a README.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2356857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5FB5-745A-5D40-9C11-4270CB4B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Documentation through README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F0181-4E3E-9C4E-A23D-B10E551DB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747" y="2497931"/>
            <a:ext cx="22495565" cy="8720138"/>
          </a:xfrm>
        </p:spPr>
        <p:txBody>
          <a:bodyPr/>
          <a:lstStyle/>
          <a:p>
            <a:r>
              <a:rPr lang="en-NL" b="1" dirty="0"/>
              <a:t>What</a:t>
            </a:r>
            <a:r>
              <a:rPr lang="en-NL" dirty="0"/>
              <a:t> is the project about?</a:t>
            </a:r>
          </a:p>
          <a:p>
            <a:r>
              <a:rPr lang="en-NL" b="1" dirty="0"/>
              <a:t>Who </a:t>
            </a:r>
            <a:r>
              <a:rPr lang="en-NL" dirty="0"/>
              <a:t>are involved?</a:t>
            </a:r>
          </a:p>
          <a:p>
            <a:r>
              <a:rPr lang="en-NL" b="1" dirty="0"/>
              <a:t>How</a:t>
            </a:r>
            <a:r>
              <a:rPr lang="en-NL" dirty="0"/>
              <a:t> was the data collected?</a:t>
            </a:r>
            <a:endParaRPr lang="en-NL" b="1" dirty="0"/>
          </a:p>
          <a:p>
            <a:r>
              <a:rPr lang="en-NL" b="1" dirty="0"/>
              <a:t>When &amp; where</a:t>
            </a:r>
            <a:r>
              <a:rPr lang="en-NL" dirty="0"/>
              <a:t> is the research conducted?</a:t>
            </a:r>
          </a:p>
          <a:p>
            <a:endParaRPr lang="en-NL" sz="6000" dirty="0"/>
          </a:p>
          <a:p>
            <a:pPr marL="0" indent="0">
              <a:buNone/>
            </a:pPr>
            <a:r>
              <a:rPr lang="en-GB" sz="6000" i="1" dirty="0"/>
              <a:t>Other inspiration…</a:t>
            </a:r>
            <a:endParaRPr lang="en-NL" sz="6000" i="1" dirty="0"/>
          </a:p>
          <a:p>
            <a:r>
              <a:rPr lang="en-NL" sz="6000" dirty="0"/>
              <a:t>Abbreviations</a:t>
            </a:r>
          </a:p>
          <a:p>
            <a:r>
              <a:rPr lang="en-NL" sz="6000" dirty="0"/>
              <a:t>Folder structure</a:t>
            </a:r>
          </a:p>
          <a:p>
            <a:r>
              <a:rPr lang="en-NL" sz="6000" dirty="0"/>
              <a:t>File explanations</a:t>
            </a:r>
          </a:p>
          <a:p>
            <a:r>
              <a:rPr lang="en-NL" sz="6000" dirty="0"/>
              <a:t>References &amp; links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3952977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NL" dirty="0"/>
              <a:t>4. Use interoperable file types.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38387409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2FF0-B884-9040-BEA4-4D3E1429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45C-4A39-1144-8161-CB45BD145599}"/>
              </a:ext>
            </a:extLst>
          </p:cNvPr>
          <p:cNvSpPr txBox="1"/>
          <p:nvPr/>
        </p:nvSpPr>
        <p:spPr>
          <a:xfrm>
            <a:off x="2929850" y="2586727"/>
            <a:ext cx="9262150" cy="2114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D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emo: show excel file in excel and save it as a csv</a:t>
            </a:r>
            <a:endParaRPr lang="en-NL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Open the csv file in a plain text editor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Same with word</a:t>
            </a:r>
          </a:p>
        </p:txBody>
      </p:sp>
    </p:spTree>
    <p:extLst>
      <p:ext uri="{BB962C8B-B14F-4D97-AF65-F5344CB8AC3E}">
        <p14:creationId xmlns:p14="http://schemas.microsoft.com/office/powerpoint/2010/main" val="21525292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NL" dirty="0"/>
              <a:t>5. Use descriptive and logical file names.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17911043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5FB5-745A-5D40-9C11-4270CB4B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File naming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5B8B31-DCEB-744E-864E-A89B892EC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/>
              <a:t>File names should be</a:t>
            </a:r>
          </a:p>
          <a:p>
            <a:pPr>
              <a:lnSpc>
                <a:spcPct val="200000"/>
              </a:lnSpc>
            </a:pPr>
            <a:r>
              <a:rPr lang="en-NL" dirty="0"/>
              <a:t>Machine readable</a:t>
            </a:r>
          </a:p>
          <a:p>
            <a:pPr>
              <a:lnSpc>
                <a:spcPct val="200000"/>
              </a:lnSpc>
            </a:pPr>
            <a:r>
              <a:rPr lang="en-NL" dirty="0"/>
              <a:t>Human readable</a:t>
            </a:r>
          </a:p>
          <a:p>
            <a:pPr>
              <a:lnSpc>
                <a:spcPct val="200000"/>
              </a:lnSpc>
            </a:pPr>
            <a:r>
              <a:rPr lang="en-NL" dirty="0"/>
              <a:t>Logically sortable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CB918-63C1-6841-AB87-6623BF527B9A}"/>
              </a:ext>
            </a:extLst>
          </p:cNvPr>
          <p:cNvSpPr txBox="1"/>
          <p:nvPr/>
        </p:nvSpPr>
        <p:spPr>
          <a:xfrm>
            <a:off x="292388" y="13154402"/>
            <a:ext cx="285975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NL" sz="2400" b="0" dirty="0">
                <a:solidFill>
                  <a:schemeClr val="tx1"/>
                </a:solidFill>
              </a:rPr>
              <a:t>Credit: </a:t>
            </a:r>
            <a:r>
              <a:rPr lang="en-GB" sz="2400" b="0" dirty="0">
                <a:solidFill>
                  <a:schemeClr val="tx1"/>
                </a:solidFill>
              </a:rPr>
              <a:t>Jenny Bryan</a:t>
            </a:r>
            <a:endParaRPr kumimoji="0" lang="en-NL" sz="2400" b="0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5457586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5FB5-745A-5D40-9C11-4270CB4B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File naming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5B8B31-DCEB-744E-864E-A89B892EC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/>
              <a:t>File names should be</a:t>
            </a:r>
          </a:p>
          <a:p>
            <a:pPr>
              <a:lnSpc>
                <a:spcPct val="200000"/>
              </a:lnSpc>
            </a:pPr>
            <a:r>
              <a:rPr lang="en-NL" dirty="0"/>
              <a:t>Machine readable</a:t>
            </a:r>
          </a:p>
          <a:p>
            <a:pPr>
              <a:lnSpc>
                <a:spcPct val="200000"/>
              </a:lnSpc>
            </a:pPr>
            <a:r>
              <a:rPr lang="en-NL" dirty="0"/>
              <a:t>Human readable</a:t>
            </a:r>
          </a:p>
          <a:p>
            <a:pPr>
              <a:lnSpc>
                <a:spcPct val="200000"/>
              </a:lnSpc>
            </a:pPr>
            <a:r>
              <a:rPr lang="en-NL" dirty="0"/>
              <a:t>Logically sortable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6B7C2-501B-C542-B710-C03FBF5E86FE}"/>
              </a:ext>
            </a:extLst>
          </p:cNvPr>
          <p:cNvSpPr txBox="1"/>
          <p:nvPr/>
        </p:nvSpPr>
        <p:spPr>
          <a:xfrm>
            <a:off x="9988234" y="1377103"/>
            <a:ext cx="9834422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Avoid</a:t>
            </a: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 spaces, accents, odd punctuation...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C62F6-EF70-5240-8A2A-B30761F808CE}"/>
              </a:ext>
            </a:extLst>
          </p:cNvPr>
          <p:cNvSpPr txBox="1"/>
          <p:nvPr/>
        </p:nvSpPr>
        <p:spPr>
          <a:xfrm>
            <a:off x="9988234" y="2665193"/>
            <a:ext cx="12695094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b="0" dirty="0">
                <a:latin typeface="+mj-lt"/>
              </a:rPr>
              <a:t>Use</a:t>
            </a: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 delimiters (hyphens, underscores) for easy separation of elements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84FA9-63DB-ED43-A612-D5263AD671FA}"/>
              </a:ext>
            </a:extLst>
          </p:cNvPr>
          <p:cNvSpPr txBox="1"/>
          <p:nvPr/>
        </p:nvSpPr>
        <p:spPr>
          <a:xfrm>
            <a:off x="14713527" y="4024989"/>
            <a:ext cx="8382002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b="0" dirty="0">
                <a:latin typeface="+mj-lt"/>
              </a:rPr>
              <a:t>Use </a:t>
            </a:r>
            <a:r>
              <a:rPr lang="en-NL" sz="4000" dirty="0">
                <a:latin typeface="+mn-lt"/>
              </a:rPr>
              <a:t>informative elements so that files can be easily found</a:t>
            </a:r>
            <a:endParaRPr kumimoji="0" lang="en-NL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kkurat-Light"/>
              <a:cs typeface="Akkurat-Light"/>
              <a:sym typeface="Akkurat-Light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1AA8C25-463D-7E4F-BAF9-93DDED8765AB}"/>
              </a:ext>
            </a:extLst>
          </p:cNvPr>
          <p:cNvSpPr/>
          <p:nvPr/>
        </p:nvSpPr>
        <p:spPr>
          <a:xfrm rot="1521295" flipH="1">
            <a:off x="7213637" y="1526167"/>
            <a:ext cx="3447286" cy="4904705"/>
          </a:xfrm>
          <a:prstGeom prst="arc">
            <a:avLst>
              <a:gd name="adj1" fmla="val 7545769"/>
              <a:gd name="adj2" fmla="val 15254927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C906C54-C9E9-274B-BE82-941B66019E48}"/>
              </a:ext>
            </a:extLst>
          </p:cNvPr>
          <p:cNvSpPr/>
          <p:nvPr/>
        </p:nvSpPr>
        <p:spPr>
          <a:xfrm rot="2327558" flipH="1">
            <a:off x="6878418" y="390219"/>
            <a:ext cx="5395227" cy="6034482"/>
          </a:xfrm>
          <a:prstGeom prst="arc">
            <a:avLst>
              <a:gd name="adj1" fmla="val 7545769"/>
              <a:gd name="adj2" fmla="val 13252578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D9AA0BF-0F19-994D-B04B-863D68D41FCE}"/>
              </a:ext>
            </a:extLst>
          </p:cNvPr>
          <p:cNvSpPr/>
          <p:nvPr/>
        </p:nvSpPr>
        <p:spPr>
          <a:xfrm rot="2327558" flipH="1">
            <a:off x="3048242" y="-5278012"/>
            <a:ext cx="13879982" cy="11569358"/>
          </a:xfrm>
          <a:prstGeom prst="arc">
            <a:avLst>
              <a:gd name="adj1" fmla="val 7545769"/>
              <a:gd name="adj2" fmla="val 10810655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03900-72D3-8141-9383-27357054DECB}"/>
              </a:ext>
            </a:extLst>
          </p:cNvPr>
          <p:cNvSpPr txBox="1"/>
          <p:nvPr/>
        </p:nvSpPr>
        <p:spPr>
          <a:xfrm>
            <a:off x="292388" y="13154402"/>
            <a:ext cx="285975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NL" sz="2400" b="0" dirty="0">
                <a:solidFill>
                  <a:schemeClr val="tx1"/>
                </a:solidFill>
              </a:rPr>
              <a:t>Credit: </a:t>
            </a:r>
            <a:r>
              <a:rPr lang="en-GB" sz="2400" b="0" dirty="0">
                <a:solidFill>
                  <a:schemeClr val="tx1"/>
                </a:solidFill>
              </a:rPr>
              <a:t>Jenny Bryan</a:t>
            </a:r>
            <a:endParaRPr kumimoji="0" lang="en-NL" sz="2400" b="0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15929907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3E29-39A7-634E-A00B-3D887F89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1E02A34-A970-4F43-AA21-1C408177F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2" y="0"/>
            <a:ext cx="19842334" cy="1366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BF9FE-745E-B542-85C1-D525676EAEF1}"/>
              </a:ext>
            </a:extLst>
          </p:cNvPr>
          <p:cNvSpPr/>
          <p:nvPr/>
        </p:nvSpPr>
        <p:spPr>
          <a:xfrm>
            <a:off x="567175" y="130891"/>
            <a:ext cx="1917607" cy="113947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79B706-140E-9E40-A30C-FF5BDDBDCF1E}"/>
              </a:ext>
            </a:extLst>
          </p:cNvPr>
          <p:cNvSpPr/>
          <p:nvPr/>
        </p:nvSpPr>
        <p:spPr>
          <a:xfrm>
            <a:off x="21934263" y="183465"/>
            <a:ext cx="1917607" cy="113947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A5E8F-EBCD-B04F-BFBF-F18FD3943C6C}"/>
              </a:ext>
            </a:extLst>
          </p:cNvPr>
          <p:cNvSpPr txBox="1"/>
          <p:nvPr/>
        </p:nvSpPr>
        <p:spPr>
          <a:xfrm>
            <a:off x="255518" y="13154402"/>
            <a:ext cx="2933494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NL" sz="2400" b="0" dirty="0">
                <a:solidFill>
                  <a:schemeClr val="tx1"/>
                </a:solidFill>
              </a:rPr>
              <a:t>Credit: </a:t>
            </a:r>
            <a:r>
              <a:rPr lang="en-GB" sz="2400" b="0" dirty="0">
                <a:solidFill>
                  <a:schemeClr val="tx1"/>
                </a:solidFill>
              </a:rPr>
              <a:t>Allison Horst</a:t>
            </a:r>
            <a:endParaRPr kumimoji="0" lang="en-NL" sz="2400" b="0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33500279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5FB5-745A-5D40-9C11-4270CB4B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File naming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5B8B31-DCEB-744E-864E-A89B892EC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/>
              <a:t>File names should be</a:t>
            </a:r>
          </a:p>
          <a:p>
            <a:pPr>
              <a:lnSpc>
                <a:spcPct val="200000"/>
              </a:lnSpc>
            </a:pPr>
            <a:r>
              <a:rPr lang="en-NL" dirty="0"/>
              <a:t>Machine readable</a:t>
            </a:r>
          </a:p>
          <a:p>
            <a:pPr>
              <a:lnSpc>
                <a:spcPct val="200000"/>
              </a:lnSpc>
            </a:pPr>
            <a:r>
              <a:rPr lang="en-NL" dirty="0"/>
              <a:t>Human readable</a:t>
            </a:r>
          </a:p>
          <a:p>
            <a:pPr>
              <a:lnSpc>
                <a:spcPct val="200000"/>
              </a:lnSpc>
            </a:pPr>
            <a:r>
              <a:rPr lang="en-NL" dirty="0"/>
              <a:t>Logically sortable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84FA9-63DB-ED43-A612-D5263AD671FA}"/>
              </a:ext>
            </a:extLst>
          </p:cNvPr>
          <p:cNvSpPr txBox="1"/>
          <p:nvPr/>
        </p:nvSpPr>
        <p:spPr>
          <a:xfrm>
            <a:off x="14713527" y="4024989"/>
            <a:ext cx="6705600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b="0" dirty="0">
                <a:latin typeface="+mj-lt"/>
              </a:rPr>
              <a:t>Use </a:t>
            </a:r>
            <a:r>
              <a:rPr lang="en-NL" sz="4000" dirty="0">
                <a:latin typeface="+mn-lt"/>
              </a:rPr>
              <a:t>informative elements</a:t>
            </a:r>
          </a:p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kkurat-Light"/>
              <a:cs typeface="Akkurat-Light"/>
              <a:sym typeface="Akkurat-Light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D9AA0BF-0F19-994D-B04B-863D68D41FCE}"/>
              </a:ext>
            </a:extLst>
          </p:cNvPr>
          <p:cNvSpPr/>
          <p:nvPr/>
        </p:nvSpPr>
        <p:spPr>
          <a:xfrm rot="3736083">
            <a:off x="10454865" y="819296"/>
            <a:ext cx="9187973" cy="17214719"/>
          </a:xfrm>
          <a:prstGeom prst="arc">
            <a:avLst>
              <a:gd name="adj1" fmla="val 7545769"/>
              <a:gd name="adj2" fmla="val 12472481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FA4F0A7-5CAA-FE4E-A016-39FE804C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88" y="5400365"/>
            <a:ext cx="14835593" cy="77134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6F0FF4-288B-0346-A6B6-7056FCF2DFAE}"/>
              </a:ext>
            </a:extLst>
          </p:cNvPr>
          <p:cNvSpPr txBox="1"/>
          <p:nvPr/>
        </p:nvSpPr>
        <p:spPr>
          <a:xfrm>
            <a:off x="11771576" y="1425546"/>
            <a:ext cx="9227127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Which set of file(name)s do you want at 3 AM before a deadline?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9E5864FB-17E6-D14C-AA1F-BA3F711EC0A1}"/>
              </a:ext>
            </a:extLst>
          </p:cNvPr>
          <p:cNvSpPr/>
          <p:nvPr/>
        </p:nvSpPr>
        <p:spPr>
          <a:xfrm rot="1521295" flipH="1">
            <a:off x="19938537" y="1751233"/>
            <a:ext cx="2436199" cy="2604339"/>
          </a:xfrm>
          <a:prstGeom prst="arc">
            <a:avLst>
              <a:gd name="adj1" fmla="val 7545769"/>
              <a:gd name="adj2" fmla="val 18491056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3BB389-C114-F249-A214-6833CB2020E7}"/>
              </a:ext>
            </a:extLst>
          </p:cNvPr>
          <p:cNvSpPr txBox="1"/>
          <p:nvPr/>
        </p:nvSpPr>
        <p:spPr>
          <a:xfrm>
            <a:off x="292388" y="13154402"/>
            <a:ext cx="285975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NL" sz="2400" b="0" dirty="0">
                <a:solidFill>
                  <a:schemeClr val="tx1"/>
                </a:solidFill>
              </a:rPr>
              <a:t>Credit: </a:t>
            </a:r>
            <a:r>
              <a:rPr lang="en-GB" sz="2400" b="0" dirty="0">
                <a:solidFill>
                  <a:schemeClr val="tx1"/>
                </a:solidFill>
              </a:rPr>
              <a:t>Jenny Bryan</a:t>
            </a:r>
            <a:endParaRPr kumimoji="0" lang="en-NL" sz="2400" b="0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403321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L" dirty="0"/>
              <a:t>1. Save your project in a single folder.</a:t>
            </a:r>
          </a:p>
        </p:txBody>
      </p:sp>
    </p:spTree>
    <p:extLst>
      <p:ext uri="{BB962C8B-B14F-4D97-AF65-F5344CB8AC3E}">
        <p14:creationId xmlns:p14="http://schemas.microsoft.com/office/powerpoint/2010/main" val="34094456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5FB5-745A-5D40-9C11-4270CB4B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File naming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5B8B31-DCEB-744E-864E-A89B892EC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/>
              <a:t>File names should be</a:t>
            </a:r>
          </a:p>
          <a:p>
            <a:pPr>
              <a:lnSpc>
                <a:spcPct val="200000"/>
              </a:lnSpc>
            </a:pPr>
            <a:r>
              <a:rPr lang="en-NL" dirty="0"/>
              <a:t>Machine readable</a:t>
            </a:r>
          </a:p>
          <a:p>
            <a:pPr>
              <a:lnSpc>
                <a:spcPct val="200000"/>
              </a:lnSpc>
            </a:pPr>
            <a:r>
              <a:rPr lang="en-NL" dirty="0"/>
              <a:t>Human readable</a:t>
            </a:r>
          </a:p>
          <a:p>
            <a:pPr>
              <a:lnSpc>
                <a:spcPct val="200000"/>
              </a:lnSpc>
            </a:pPr>
            <a:r>
              <a:rPr lang="en-NL" dirty="0"/>
              <a:t>Logically sortable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EF583C9-D93C-D94E-9DE8-E1BEC0F8E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7"/>
          <a:stretch/>
        </p:blipFill>
        <p:spPr>
          <a:xfrm>
            <a:off x="11210636" y="2096181"/>
            <a:ext cx="11760201" cy="10434800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5C6EBC4D-60A4-344E-8358-F08E21D3C8A2}"/>
              </a:ext>
            </a:extLst>
          </p:cNvPr>
          <p:cNvSpPr/>
          <p:nvPr/>
        </p:nvSpPr>
        <p:spPr>
          <a:xfrm rot="21185604" flipV="1">
            <a:off x="8283446" y="5765672"/>
            <a:ext cx="12109024" cy="7034714"/>
          </a:xfrm>
          <a:prstGeom prst="arc">
            <a:avLst>
              <a:gd name="adj1" fmla="val 11659927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7610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NL" dirty="0"/>
              <a:t>6. Make your data tidy.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15774989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F2D42-84FA-FD45-BA85-E103AC03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DC4E22-7D92-CC40-B5E4-B4E44690D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6" y="-238538"/>
            <a:ext cx="23717430" cy="1334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B65AB-BB08-0245-944B-91B78A631CC5}"/>
              </a:ext>
            </a:extLst>
          </p:cNvPr>
          <p:cNvSpPr txBox="1"/>
          <p:nvPr/>
        </p:nvSpPr>
        <p:spPr>
          <a:xfrm>
            <a:off x="0" y="13202399"/>
            <a:ext cx="2142253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NL" sz="2400" b="0" dirty="0">
                <a:solidFill>
                  <a:schemeClr val="tx1"/>
                </a:solidFill>
              </a:rPr>
              <a:t>Visualization credit: </a:t>
            </a:r>
            <a:r>
              <a:rPr lang="en-GB" sz="2400" b="0" dirty="0">
                <a:solidFill>
                  <a:schemeClr val="tx1"/>
                </a:solidFill>
              </a:rPr>
              <a:t>Illustrations from the Openscapes blog </a:t>
            </a:r>
            <a:r>
              <a:rPr lang="en-GB" sz="2400" b="0" i="1" dirty="0">
                <a:solidFill>
                  <a:schemeClr val="tx1"/>
                </a:solidFill>
              </a:rPr>
              <a:t>Tidy Data for reproducibility, efficiency, and collaboration</a:t>
            </a:r>
            <a:r>
              <a:rPr lang="en-GB" sz="2400" b="0" dirty="0">
                <a:solidFill>
                  <a:schemeClr val="tx1"/>
                </a:solidFill>
              </a:rPr>
              <a:t> by Julia Lowndes and Allison Horst</a:t>
            </a:r>
            <a:endParaRPr kumimoji="0" lang="en-NL" sz="2400" b="0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6422190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83C2-CF6E-1B4B-B757-14D26BA0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 example of untidy data: plant measurements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B29B40-9E88-DD4E-95EE-ADF4257BB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2" y="1620145"/>
            <a:ext cx="23380516" cy="117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14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83C2-CF6E-1B4B-B757-14D26BA0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 example of untidy data: plant measurements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B29B40-9E88-DD4E-95EE-ADF4257BB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2" y="1620145"/>
            <a:ext cx="23380516" cy="1174446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D08820-08D4-9248-8F37-D78EACC9AD5B}"/>
              </a:ext>
            </a:extLst>
          </p:cNvPr>
          <p:cNvSpPr/>
          <p:nvPr/>
        </p:nvSpPr>
        <p:spPr>
          <a:xfrm>
            <a:off x="5883965" y="1868557"/>
            <a:ext cx="17998293" cy="1828800"/>
          </a:xfrm>
          <a:prstGeom prst="roundRect">
            <a:avLst/>
          </a:prstGeom>
          <a:solidFill>
            <a:schemeClr val="accent1">
              <a:alpha val="29247"/>
            </a:schemeClr>
          </a:solidFill>
          <a:ln w="57150" cap="flat">
            <a:solidFill>
              <a:srgbClr val="00A3E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731EE-C1D8-7D48-BA92-76BFE6275848}"/>
              </a:ext>
            </a:extLst>
          </p:cNvPr>
          <p:cNvSpPr txBox="1"/>
          <p:nvPr/>
        </p:nvSpPr>
        <p:spPr>
          <a:xfrm>
            <a:off x="16755836" y="228666"/>
            <a:ext cx="5907065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V</a:t>
            </a: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alues in column names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774FD-CDFA-E646-B7B4-F4F279047580}"/>
              </a:ext>
            </a:extLst>
          </p:cNvPr>
          <p:cNvCxnSpPr>
            <a:cxnSpLocks/>
          </p:cNvCxnSpPr>
          <p:nvPr/>
        </p:nvCxnSpPr>
        <p:spPr>
          <a:xfrm flipH="1">
            <a:off x="16260417" y="955096"/>
            <a:ext cx="990839" cy="1211634"/>
          </a:xfrm>
          <a:prstGeom prst="straightConnector1">
            <a:avLst/>
          </a:prstGeom>
          <a:noFill/>
          <a:ln w="57150" cap="flat">
            <a:solidFill>
              <a:srgbClr val="00A3E3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764052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83C2-CF6E-1B4B-B757-14D26BA0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 example of untidy data: plant measurements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B29B40-9E88-DD4E-95EE-ADF4257BB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2" y="1620145"/>
            <a:ext cx="23380516" cy="1174446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D08820-08D4-9248-8F37-D78EACC9AD5B}"/>
              </a:ext>
            </a:extLst>
          </p:cNvPr>
          <p:cNvSpPr/>
          <p:nvPr/>
        </p:nvSpPr>
        <p:spPr>
          <a:xfrm>
            <a:off x="6102625" y="3796748"/>
            <a:ext cx="17998293" cy="1828800"/>
          </a:xfrm>
          <a:prstGeom prst="roundRect">
            <a:avLst/>
          </a:prstGeom>
          <a:solidFill>
            <a:schemeClr val="accent1">
              <a:alpha val="29247"/>
            </a:schemeClr>
          </a:solidFill>
          <a:ln w="57150" cap="flat">
            <a:solidFill>
              <a:srgbClr val="00A3E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731EE-C1D8-7D48-BA92-76BFE6275848}"/>
              </a:ext>
            </a:extLst>
          </p:cNvPr>
          <p:cNvSpPr txBox="1"/>
          <p:nvPr/>
        </p:nvSpPr>
        <p:spPr>
          <a:xfrm>
            <a:off x="14576777" y="320719"/>
            <a:ext cx="888223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4000" b="1" i="0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Multiple </a:t>
            </a:r>
            <a:r>
              <a:rPr kumimoji="0" lang="nl-NL" sz="4000" b="1" i="0" strike="noStrike" cap="none" spc="0" normalizeH="0" baseline="0" dirty="0" err="1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observations</a:t>
            </a:r>
            <a:r>
              <a:rPr kumimoji="0" lang="nl-NL" sz="4000" b="1" i="0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 in a single </a:t>
            </a:r>
            <a:r>
              <a:rPr kumimoji="0" lang="nl-NL" sz="4000" b="1" i="0" strike="noStrike" cap="none" spc="0" normalizeH="0" baseline="0" dirty="0" err="1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row</a:t>
            </a:r>
            <a:endParaRPr kumimoji="0" lang="en-NL" sz="4000" b="1" i="0" strike="noStrike" cap="none" spc="0" normalizeH="0" baseline="0" dirty="0">
              <a:ln>
                <a:noFill/>
              </a:ln>
              <a:solidFill>
                <a:srgbClr val="00A3E3"/>
              </a:solidFill>
              <a:effectLst/>
              <a:uFillTx/>
              <a:latin typeface="+mj-lt"/>
              <a:ea typeface="Akkurat-Light"/>
              <a:cs typeface="Akkurat-Light"/>
              <a:sym typeface="Akkurat-Ligh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0D8886-909F-C449-83CD-5CF3D95BF003}"/>
              </a:ext>
            </a:extLst>
          </p:cNvPr>
          <p:cNvCxnSpPr>
            <a:cxnSpLocks/>
          </p:cNvCxnSpPr>
          <p:nvPr/>
        </p:nvCxnSpPr>
        <p:spPr>
          <a:xfrm flipH="1">
            <a:off x="15584557" y="1049868"/>
            <a:ext cx="3359427" cy="3124567"/>
          </a:xfrm>
          <a:prstGeom prst="straightConnector1">
            <a:avLst/>
          </a:prstGeom>
          <a:noFill/>
          <a:ln w="57150" cap="flat">
            <a:solidFill>
              <a:srgbClr val="00A3E3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8479342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109BB2-98F0-F149-BE04-34FB8194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Same data, now in a tidy format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5F6CE21-D1CD-C74D-A9AD-BF77C367F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>
          <a:xfrm>
            <a:off x="959747" y="1191869"/>
            <a:ext cx="19395592" cy="125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018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25D3-D66D-3E47-B563-9407F5AF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05658A-BDA5-5A46-9F0D-9C4EC991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1392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4A421-CBD5-DB49-B551-D5836B642D06}"/>
              </a:ext>
            </a:extLst>
          </p:cNvPr>
          <p:cNvSpPr txBox="1"/>
          <p:nvPr/>
        </p:nvSpPr>
        <p:spPr>
          <a:xfrm>
            <a:off x="0" y="13202399"/>
            <a:ext cx="2142253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NL" sz="2400" b="0" dirty="0">
                <a:solidFill>
                  <a:schemeClr val="tx1"/>
                </a:solidFill>
              </a:rPr>
              <a:t>Visualization credit: </a:t>
            </a:r>
            <a:r>
              <a:rPr lang="en-GB" sz="2400" b="0" dirty="0">
                <a:solidFill>
                  <a:schemeClr val="tx1"/>
                </a:solidFill>
              </a:rPr>
              <a:t>Illustrations from the Openscapes blog </a:t>
            </a:r>
            <a:r>
              <a:rPr lang="en-GB" sz="2400" b="0" i="1" dirty="0">
                <a:solidFill>
                  <a:schemeClr val="tx1"/>
                </a:solidFill>
              </a:rPr>
              <a:t>Tidy Data for reproducibility, efficiency, and collaboration</a:t>
            </a:r>
            <a:r>
              <a:rPr lang="en-GB" sz="2400" b="0" dirty="0">
                <a:solidFill>
                  <a:schemeClr val="tx1"/>
                </a:solidFill>
              </a:rPr>
              <a:t> by Julia Lowndes and Allison Horst</a:t>
            </a:r>
            <a:endParaRPr kumimoji="0" lang="en-NL" sz="2400" b="0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32891255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Save your project in a single folder 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Devise a logical system of sub-folders 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Introduce the project in a README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Use interoperable file types 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Use descriptive and logical file names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NL" dirty="0"/>
              <a:t>Make your data tidy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14953773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0383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6797-0EC8-EA45-B496-F06212C9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CDBE2458-4FED-1842-98ED-310D66FC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2938" y="3359425"/>
            <a:ext cx="2736575" cy="2736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C0DC4-D6AD-4840-A923-E5A5BEDDB78F}"/>
              </a:ext>
            </a:extLst>
          </p:cNvPr>
          <p:cNvSpPr txBox="1"/>
          <p:nvPr/>
        </p:nvSpPr>
        <p:spPr>
          <a:xfrm>
            <a:off x="11509513" y="4507709"/>
            <a:ext cx="276518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my_project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5C007E-D240-514D-9516-2525CEC12DBB}"/>
              </a:ext>
            </a:extLst>
          </p:cNvPr>
          <p:cNvCxnSpPr/>
          <p:nvPr/>
        </p:nvCxnSpPr>
        <p:spPr>
          <a:xfrm>
            <a:off x="10141225" y="5744817"/>
            <a:ext cx="0" cy="353833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4041CF-C134-CA43-9C6A-720253A95D91}"/>
              </a:ext>
            </a:extLst>
          </p:cNvPr>
          <p:cNvCxnSpPr>
            <a:cxnSpLocks/>
          </p:cNvCxnSpPr>
          <p:nvPr/>
        </p:nvCxnSpPr>
        <p:spPr>
          <a:xfrm>
            <a:off x="10141225" y="6460435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73992D-773E-5649-8FFC-14276A05AA2A}"/>
              </a:ext>
            </a:extLst>
          </p:cNvPr>
          <p:cNvCxnSpPr>
            <a:cxnSpLocks/>
          </p:cNvCxnSpPr>
          <p:nvPr/>
        </p:nvCxnSpPr>
        <p:spPr>
          <a:xfrm>
            <a:off x="10141225" y="9283148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59C984-7AC1-B549-9D90-9E2FC1C8B1E8}"/>
              </a:ext>
            </a:extLst>
          </p:cNvPr>
          <p:cNvCxnSpPr>
            <a:cxnSpLocks/>
          </p:cNvCxnSpPr>
          <p:nvPr/>
        </p:nvCxnSpPr>
        <p:spPr>
          <a:xfrm>
            <a:off x="10163587" y="8342242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9F0D5F-0711-7341-A45E-1CE0B74855F0}"/>
              </a:ext>
            </a:extLst>
          </p:cNvPr>
          <p:cNvCxnSpPr>
            <a:cxnSpLocks/>
          </p:cNvCxnSpPr>
          <p:nvPr/>
        </p:nvCxnSpPr>
        <p:spPr>
          <a:xfrm>
            <a:off x="10166071" y="7354958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302E17-149C-4B4F-A3A9-97CAB48708CF}"/>
              </a:ext>
            </a:extLst>
          </p:cNvPr>
          <p:cNvSpPr txBox="1"/>
          <p:nvPr/>
        </p:nvSpPr>
        <p:spPr>
          <a:xfrm>
            <a:off x="10811067" y="6035904"/>
            <a:ext cx="2782812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description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9250C5-C223-B348-B1BF-F86FAD896609}"/>
              </a:ext>
            </a:extLst>
          </p:cNvPr>
          <p:cNvSpPr txBox="1"/>
          <p:nvPr/>
        </p:nvSpPr>
        <p:spPr>
          <a:xfrm>
            <a:off x="10811067" y="6969508"/>
            <a:ext cx="121186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data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AE2ECD-3A2D-4540-957D-1E3FEDB1D986}"/>
              </a:ext>
            </a:extLst>
          </p:cNvPr>
          <p:cNvSpPr txBox="1"/>
          <p:nvPr/>
        </p:nvSpPr>
        <p:spPr>
          <a:xfrm>
            <a:off x="10847632" y="7962331"/>
            <a:ext cx="1303241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tools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33816-372B-8B4E-B8D1-59C150804E05}"/>
              </a:ext>
            </a:extLst>
          </p:cNvPr>
          <p:cNvSpPr txBox="1"/>
          <p:nvPr/>
        </p:nvSpPr>
        <p:spPr>
          <a:xfrm>
            <a:off x="10847631" y="8903237"/>
            <a:ext cx="2827696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manuscript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23330306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2A8C4-313F-8444-BE5B-EF6CD95223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L" dirty="0"/>
              <a:t>Recording project history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FF69D-438D-924A-B196-A38B7D20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PAST</a:t>
            </a:r>
          </a:p>
        </p:txBody>
      </p:sp>
    </p:spTree>
    <p:extLst>
      <p:ext uri="{BB962C8B-B14F-4D97-AF65-F5344CB8AC3E}">
        <p14:creationId xmlns:p14="http://schemas.microsoft.com/office/powerpoint/2010/main" val="26341563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C3AA-11A2-B34A-B80F-1A33021D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4F0DA7-EB71-E244-BEEA-973AF0FE5421}"/>
              </a:ext>
            </a:extLst>
          </p:cNvPr>
          <p:cNvSpPr/>
          <p:nvPr/>
        </p:nvSpPr>
        <p:spPr>
          <a:xfrm>
            <a:off x="6480444" y="7230029"/>
            <a:ext cx="2628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1A4035-82C9-AC42-BB6B-24F217068FCF}"/>
              </a:ext>
            </a:extLst>
          </p:cNvPr>
          <p:cNvCxnSpPr>
            <a:cxnSpLocks/>
          </p:cNvCxnSpPr>
          <p:nvPr/>
        </p:nvCxnSpPr>
        <p:spPr>
          <a:xfrm>
            <a:off x="9108444" y="7915020"/>
            <a:ext cx="3189238" cy="0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5773CE-05BE-DA49-AED2-57C7B32D3D7E}"/>
              </a:ext>
            </a:extLst>
          </p:cNvPr>
          <p:cNvSpPr/>
          <p:nvPr/>
        </p:nvSpPr>
        <p:spPr>
          <a:xfrm>
            <a:off x="12297682" y="7230029"/>
            <a:ext cx="2628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AB0F82-200C-9B43-BF03-63C6A296FBED}"/>
              </a:ext>
            </a:extLst>
          </p:cNvPr>
          <p:cNvSpPr/>
          <p:nvPr/>
        </p:nvSpPr>
        <p:spPr>
          <a:xfrm>
            <a:off x="14364470" y="3975864"/>
            <a:ext cx="112242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361CC02-C551-DE43-BA45-C61A5F003501}"/>
              </a:ext>
            </a:extLst>
          </p:cNvPr>
          <p:cNvCxnSpPr>
            <a:cxnSpLocks/>
          </p:cNvCxnSpPr>
          <p:nvPr/>
        </p:nvCxnSpPr>
        <p:spPr>
          <a:xfrm flipV="1">
            <a:off x="9108444" y="5045523"/>
            <a:ext cx="5256026" cy="2247660"/>
          </a:xfrm>
          <a:prstGeom prst="curvedConnector3">
            <a:avLst>
              <a:gd name="adj1" fmla="val 48946"/>
            </a:avLst>
          </a:prstGeom>
          <a:noFill/>
          <a:ln w="57150" cap="flat">
            <a:solidFill>
              <a:srgbClr val="000000"/>
            </a:solidFill>
            <a:prstDash val="solid"/>
            <a:miter lim="400000"/>
            <a:headEnd type="none" w="med" len="med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1F1CE2-FABC-A344-ADC3-79BA194938D9}"/>
              </a:ext>
            </a:extLst>
          </p:cNvPr>
          <p:cNvCxnSpPr>
            <a:cxnSpLocks/>
          </p:cNvCxnSpPr>
          <p:nvPr/>
        </p:nvCxnSpPr>
        <p:spPr>
          <a:xfrm>
            <a:off x="14364470" y="12067309"/>
            <a:ext cx="9454763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75000"/>
              </a:schemeClr>
            </a:solidFill>
            <a:prstDash val="dash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CFD174-BF4A-934C-BBF7-CEE4F7ED0BC4}"/>
              </a:ext>
            </a:extLst>
          </p:cNvPr>
          <p:cNvCxnSpPr>
            <a:cxnSpLocks/>
          </p:cNvCxnSpPr>
          <p:nvPr/>
        </p:nvCxnSpPr>
        <p:spPr>
          <a:xfrm>
            <a:off x="571564" y="12095018"/>
            <a:ext cx="9454763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75000"/>
              </a:schemeClr>
            </a:solidFill>
            <a:prstDash val="dash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4AB1229-E43E-EC4A-BBB0-C93D926C3D06}"/>
              </a:ext>
            </a:extLst>
          </p:cNvPr>
          <p:cNvSpPr txBox="1"/>
          <p:nvPr/>
        </p:nvSpPr>
        <p:spPr>
          <a:xfrm>
            <a:off x="10152312" y="11684329"/>
            <a:ext cx="3872855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400" i="1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kumimoji="0" lang="en-NL" sz="4400" b="1" i="1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ime goes on…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076F5-D8E8-8249-A268-DB635E8FABC8}"/>
              </a:ext>
            </a:extLst>
          </p:cNvPr>
          <p:cNvSpPr txBox="1"/>
          <p:nvPr/>
        </p:nvSpPr>
        <p:spPr>
          <a:xfrm>
            <a:off x="14182529" y="7387830"/>
            <a:ext cx="36388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2D0086-6578-2848-9A72-299B661A10E0}"/>
              </a:ext>
            </a:extLst>
          </p:cNvPr>
          <p:cNvSpPr txBox="1"/>
          <p:nvPr/>
        </p:nvSpPr>
        <p:spPr>
          <a:xfrm>
            <a:off x="14182529" y="9910511"/>
            <a:ext cx="528830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*) Thanks to:       , but not    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E8F5EF-FE6F-7A40-8B0E-2DF86B0A547A}"/>
              </a:ext>
            </a:extLst>
          </p:cNvPr>
          <p:cNvSpPr/>
          <p:nvPr/>
        </p:nvSpPr>
        <p:spPr>
          <a:xfrm>
            <a:off x="15623518" y="9721035"/>
            <a:ext cx="2628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BD0DCA-67C2-A34E-AD91-A013E6A33D4E}"/>
              </a:ext>
            </a:extLst>
          </p:cNvPr>
          <p:cNvSpPr/>
          <p:nvPr/>
        </p:nvSpPr>
        <p:spPr>
          <a:xfrm>
            <a:off x="18845800" y="9652313"/>
            <a:ext cx="6527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17328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2" grpId="0"/>
      <p:bldP spid="23" grpId="0"/>
      <p:bldP spid="24" grpId="0"/>
      <p:bldP spid="25" grpId="0"/>
      <p:bldP spid="26" grpId="0"/>
      <p:bldP spid="2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05D0-5A1A-A04F-8565-1FF6939E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2290" name="Picture 2" descr="A hacker is demanding ransom for hundreds of stolen Git ...">
            <a:extLst>
              <a:ext uri="{FF2B5EF4-FFF2-40B4-BE49-F238E27FC236}">
                <a16:creationId xmlns:a16="http://schemas.microsoft.com/office/drawing/2014/main" id="{05B15AF1-3268-4345-B4DD-7A57F7099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78000"/>
            <a:ext cx="15240000" cy="10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8708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NL" dirty="0"/>
              <a:t>1. Keep a changelog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204937640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91C6-7236-DF42-B8D9-BDF84951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Changelog: an example from keepachangelog.com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28BAB-880F-A24F-BCB1-5A6CEE2B4E2D}"/>
              </a:ext>
            </a:extLst>
          </p:cNvPr>
          <p:cNvSpPr txBox="1"/>
          <p:nvPr/>
        </p:nvSpPr>
        <p:spPr>
          <a:xfrm>
            <a:off x="3211360" y="3186844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CA6B97-A0E3-DC4E-8026-10067D9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5" y="2274817"/>
            <a:ext cx="23744625" cy="108927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AE39A7-7D2A-B04B-92B7-114C7CC4897D}"/>
              </a:ext>
            </a:extLst>
          </p:cNvPr>
          <p:cNvCxnSpPr>
            <a:cxnSpLocks/>
          </p:cNvCxnSpPr>
          <p:nvPr/>
        </p:nvCxnSpPr>
        <p:spPr>
          <a:xfrm flipH="1">
            <a:off x="8312728" y="8340436"/>
            <a:ext cx="2022763" cy="0"/>
          </a:xfrm>
          <a:prstGeom prst="straightConnector1">
            <a:avLst/>
          </a:prstGeom>
          <a:noFill/>
          <a:ln w="13970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EFFEBD-18C4-CE42-8C6B-A8D0050300EE}"/>
              </a:ext>
            </a:extLst>
          </p:cNvPr>
          <p:cNvCxnSpPr>
            <a:cxnSpLocks/>
          </p:cNvCxnSpPr>
          <p:nvPr/>
        </p:nvCxnSpPr>
        <p:spPr>
          <a:xfrm flipH="1">
            <a:off x="3976255" y="9047018"/>
            <a:ext cx="2022763" cy="0"/>
          </a:xfrm>
          <a:prstGeom prst="straightConnector1">
            <a:avLst/>
          </a:prstGeom>
          <a:noFill/>
          <a:ln w="13970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05220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91C6-7236-DF42-B8D9-BDF84951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C575DF0-6C8B-774A-81DE-42DCBB0BF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60" y="0"/>
            <a:ext cx="18781840" cy="137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5FC457-2197-1C45-AAFC-6B3309DAA99E}"/>
              </a:ext>
            </a:extLst>
          </p:cNvPr>
          <p:cNvSpPr/>
          <p:nvPr/>
        </p:nvSpPr>
        <p:spPr>
          <a:xfrm>
            <a:off x="2611784" y="6414846"/>
            <a:ext cx="10245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/>
              <a:t>C</a:t>
            </a:r>
            <a:r>
              <a:rPr lang="en-NL" sz="4800" dirty="0"/>
              <a:t>redit: </a:t>
            </a:r>
            <a:r>
              <a:rPr lang="en-NL" sz="4800" dirty="0">
                <a:solidFill>
                  <a:schemeClr val="bg1"/>
                </a:solidFill>
                <a:latin typeface="+mj-lt"/>
              </a:rPr>
              <a:t>keepachangelog.com</a:t>
            </a:r>
          </a:p>
        </p:txBody>
      </p:sp>
    </p:spTree>
    <p:extLst>
      <p:ext uri="{BB962C8B-B14F-4D97-AF65-F5344CB8AC3E}">
        <p14:creationId xmlns:p14="http://schemas.microsoft.com/office/powerpoint/2010/main" val="350881284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NL" dirty="0"/>
              <a:t>2. Formalize updates using semantic versioning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24388068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91C6-7236-DF42-B8D9-BDF84951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Semantic versioning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2F3D8-620E-BD4B-9406-848539156B6B}"/>
              </a:ext>
            </a:extLst>
          </p:cNvPr>
          <p:cNvSpPr/>
          <p:nvPr/>
        </p:nvSpPr>
        <p:spPr>
          <a:xfrm>
            <a:off x="536861" y="12583589"/>
            <a:ext cx="5553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semver.org/spec/v2.0.0.html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8C7C6-3DEB-E24D-BE24-6AFC426C3179}"/>
              </a:ext>
            </a:extLst>
          </p:cNvPr>
          <p:cNvSpPr txBox="1"/>
          <p:nvPr/>
        </p:nvSpPr>
        <p:spPr>
          <a:xfrm>
            <a:off x="8969215" y="4443420"/>
            <a:ext cx="5907065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20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1.0.2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C481EDA-427F-8445-82B2-7275AE9FDC7C}"/>
              </a:ext>
            </a:extLst>
          </p:cNvPr>
          <p:cNvSpPr/>
          <p:nvPr/>
        </p:nvSpPr>
        <p:spPr>
          <a:xfrm rot="19889033" flipV="1">
            <a:off x="5350887" y="2537080"/>
            <a:ext cx="4104107" cy="7034714"/>
          </a:xfrm>
          <a:prstGeom prst="arc">
            <a:avLst>
              <a:gd name="adj1" fmla="val 1553441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CA709D9-6AF0-414E-929F-B36D00C11598}"/>
              </a:ext>
            </a:extLst>
          </p:cNvPr>
          <p:cNvSpPr/>
          <p:nvPr/>
        </p:nvSpPr>
        <p:spPr>
          <a:xfrm rot="11070122" flipV="1">
            <a:off x="13881784" y="3742426"/>
            <a:ext cx="4104107" cy="7034714"/>
          </a:xfrm>
          <a:prstGeom prst="arc">
            <a:avLst>
              <a:gd name="adj1" fmla="val 1553441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6A58F86-10D4-344B-B31F-EB116362DC15}"/>
              </a:ext>
            </a:extLst>
          </p:cNvPr>
          <p:cNvSpPr/>
          <p:nvPr/>
        </p:nvSpPr>
        <p:spPr>
          <a:xfrm rot="12501084">
            <a:off x="12409634" y="-745707"/>
            <a:ext cx="7866101" cy="11843692"/>
          </a:xfrm>
          <a:prstGeom prst="arc">
            <a:avLst>
              <a:gd name="adj1" fmla="val 15815662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70FCE-3A24-7747-80A7-D0FECB824D0C}"/>
              </a:ext>
            </a:extLst>
          </p:cNvPr>
          <p:cNvSpPr txBox="1"/>
          <p:nvPr/>
        </p:nvSpPr>
        <p:spPr>
          <a:xfrm>
            <a:off x="5425428" y="8903254"/>
            <a:ext cx="2576024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major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8CE11-0D96-3143-BB7D-731B74D6D870}"/>
              </a:ext>
            </a:extLst>
          </p:cNvPr>
          <p:cNvSpPr txBox="1"/>
          <p:nvPr/>
        </p:nvSpPr>
        <p:spPr>
          <a:xfrm>
            <a:off x="14325886" y="10205783"/>
            <a:ext cx="2592055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minor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3969F-27E1-E843-95CA-843CD454B0D9}"/>
              </a:ext>
            </a:extLst>
          </p:cNvPr>
          <p:cNvSpPr txBox="1"/>
          <p:nvPr/>
        </p:nvSpPr>
        <p:spPr>
          <a:xfrm>
            <a:off x="17052299" y="3518485"/>
            <a:ext cx="2555187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44042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91C6-7236-DF42-B8D9-BDF84951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Semantic versioning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2F3D8-620E-BD4B-9406-848539156B6B}"/>
              </a:ext>
            </a:extLst>
          </p:cNvPr>
          <p:cNvSpPr/>
          <p:nvPr/>
        </p:nvSpPr>
        <p:spPr>
          <a:xfrm>
            <a:off x="536861" y="12583589"/>
            <a:ext cx="5553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semver.org/spec/v2.0.0.html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8C7C6-3DEB-E24D-BE24-6AFC426C3179}"/>
              </a:ext>
            </a:extLst>
          </p:cNvPr>
          <p:cNvSpPr txBox="1"/>
          <p:nvPr/>
        </p:nvSpPr>
        <p:spPr>
          <a:xfrm>
            <a:off x="18476630" y="1147228"/>
            <a:ext cx="4805803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20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  .  .</a:t>
            </a:r>
            <a:r>
              <a:rPr kumimoji="0" lang="en-NL" sz="20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  </a:t>
            </a:r>
            <a:endParaRPr kumimoji="0" lang="en-NL" sz="20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70FCE-3A24-7747-80A7-D0FECB824D0C}"/>
              </a:ext>
            </a:extLst>
          </p:cNvPr>
          <p:cNvSpPr txBox="1"/>
          <p:nvPr/>
        </p:nvSpPr>
        <p:spPr>
          <a:xfrm rot="16200000">
            <a:off x="17639260" y="2414709"/>
            <a:ext cx="2576024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major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8CE11-0D96-3143-BB7D-731B74D6D870}"/>
              </a:ext>
            </a:extLst>
          </p:cNvPr>
          <p:cNvSpPr txBox="1"/>
          <p:nvPr/>
        </p:nvSpPr>
        <p:spPr>
          <a:xfrm rot="16200000">
            <a:off x="19503453" y="2555557"/>
            <a:ext cx="2592055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minor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3969F-27E1-E843-95CA-843CD454B0D9}"/>
              </a:ext>
            </a:extLst>
          </p:cNvPr>
          <p:cNvSpPr txBox="1"/>
          <p:nvPr/>
        </p:nvSpPr>
        <p:spPr>
          <a:xfrm rot="16200000">
            <a:off x="21283259" y="2518221"/>
            <a:ext cx="2555187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patch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4624E-36A7-224F-9463-69E4E6E862BA}"/>
              </a:ext>
            </a:extLst>
          </p:cNvPr>
          <p:cNvSpPr/>
          <p:nvPr/>
        </p:nvSpPr>
        <p:spPr>
          <a:xfrm>
            <a:off x="536861" y="9427203"/>
            <a:ext cx="2628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3473FC-2AFC-4D4F-9810-1A5417CA1A91}"/>
              </a:ext>
            </a:extLst>
          </p:cNvPr>
          <p:cNvCxnSpPr>
            <a:cxnSpLocks/>
          </p:cNvCxnSpPr>
          <p:nvPr/>
        </p:nvCxnSpPr>
        <p:spPr>
          <a:xfrm>
            <a:off x="3164861" y="10112194"/>
            <a:ext cx="3189238" cy="0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0FF2E-22A8-324D-A075-603C3F50B7D3}"/>
              </a:ext>
            </a:extLst>
          </p:cNvPr>
          <p:cNvSpPr/>
          <p:nvPr/>
        </p:nvSpPr>
        <p:spPr>
          <a:xfrm>
            <a:off x="6354099" y="9427203"/>
            <a:ext cx="2628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960DDA-120E-E144-85B5-1B457B807CCD}"/>
              </a:ext>
            </a:extLst>
          </p:cNvPr>
          <p:cNvSpPr/>
          <p:nvPr/>
        </p:nvSpPr>
        <p:spPr>
          <a:xfrm>
            <a:off x="8420887" y="6173038"/>
            <a:ext cx="112242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8EB74E9-E81B-9A40-A8B1-DEF2ECD6719A}"/>
              </a:ext>
            </a:extLst>
          </p:cNvPr>
          <p:cNvCxnSpPr>
            <a:cxnSpLocks/>
          </p:cNvCxnSpPr>
          <p:nvPr/>
        </p:nvCxnSpPr>
        <p:spPr>
          <a:xfrm flipV="1">
            <a:off x="3164861" y="7242697"/>
            <a:ext cx="5256026" cy="2247660"/>
          </a:xfrm>
          <a:prstGeom prst="curvedConnector3">
            <a:avLst>
              <a:gd name="adj1" fmla="val 48946"/>
            </a:avLst>
          </a:prstGeom>
          <a:noFill/>
          <a:ln w="57150" cap="flat">
            <a:solidFill>
              <a:srgbClr val="000000"/>
            </a:solidFill>
            <a:prstDash val="solid"/>
            <a:miter lim="400000"/>
            <a:headEnd type="none" w="med" len="med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2C4C9E-EDE9-CD41-9D29-CA7E4C32AB3B}"/>
              </a:ext>
            </a:extLst>
          </p:cNvPr>
          <p:cNvSpPr txBox="1"/>
          <p:nvPr/>
        </p:nvSpPr>
        <p:spPr>
          <a:xfrm>
            <a:off x="1850861" y="6612642"/>
            <a:ext cx="3752629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Minor update: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7AF2F-473F-774B-B4F4-08D13248820F}"/>
              </a:ext>
            </a:extLst>
          </p:cNvPr>
          <p:cNvSpPr txBox="1"/>
          <p:nvPr/>
        </p:nvSpPr>
        <p:spPr>
          <a:xfrm>
            <a:off x="1760630" y="10955506"/>
            <a:ext cx="1404231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1.2.0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570A7B-9478-C341-A802-4AC77CA40775}"/>
              </a:ext>
            </a:extLst>
          </p:cNvPr>
          <p:cNvSpPr txBox="1"/>
          <p:nvPr/>
        </p:nvSpPr>
        <p:spPr>
          <a:xfrm>
            <a:off x="8841194" y="7701341"/>
            <a:ext cx="1404231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1.3.0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A17F31-9E26-664E-9360-0ECFD35E981A}"/>
              </a:ext>
            </a:extLst>
          </p:cNvPr>
          <p:cNvCxnSpPr>
            <a:cxnSpLocks/>
          </p:cNvCxnSpPr>
          <p:nvPr/>
        </p:nvCxnSpPr>
        <p:spPr>
          <a:xfrm flipH="1">
            <a:off x="8024905" y="8080453"/>
            <a:ext cx="478597" cy="1409904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5" name="Graphic 24" descr="Tick with solid fill">
            <a:extLst>
              <a:ext uri="{FF2B5EF4-FFF2-40B4-BE49-F238E27FC236}">
                <a16:creationId xmlns:a16="http://schemas.microsoft.com/office/drawing/2014/main" id="{9921C0DA-2C3F-BC4F-B7F3-4C020EF4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338" y="8481852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1AF15A-798F-1348-92D5-1DC43DED329E}"/>
              </a:ext>
            </a:extLst>
          </p:cNvPr>
          <p:cNvSpPr/>
          <p:nvPr/>
        </p:nvSpPr>
        <p:spPr>
          <a:xfrm>
            <a:off x="12459264" y="9159882"/>
            <a:ext cx="2628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7CA4C9-BCEE-AB49-B6EF-FD01C4A4F32B}"/>
              </a:ext>
            </a:extLst>
          </p:cNvPr>
          <p:cNvCxnSpPr>
            <a:cxnSpLocks/>
          </p:cNvCxnSpPr>
          <p:nvPr/>
        </p:nvCxnSpPr>
        <p:spPr>
          <a:xfrm>
            <a:off x="15087264" y="9844873"/>
            <a:ext cx="3189238" cy="0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42FB75E-F35B-4F42-8784-4372E53F6AA8}"/>
              </a:ext>
            </a:extLst>
          </p:cNvPr>
          <p:cNvSpPr/>
          <p:nvPr/>
        </p:nvSpPr>
        <p:spPr>
          <a:xfrm>
            <a:off x="18276502" y="9159882"/>
            <a:ext cx="2628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09B154-89A9-6742-9263-2100DC9A0242}"/>
              </a:ext>
            </a:extLst>
          </p:cNvPr>
          <p:cNvSpPr/>
          <p:nvPr/>
        </p:nvSpPr>
        <p:spPr>
          <a:xfrm>
            <a:off x="20343290" y="5905717"/>
            <a:ext cx="112242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C885DCCE-8813-4845-8673-96DBF74CA238}"/>
              </a:ext>
            </a:extLst>
          </p:cNvPr>
          <p:cNvCxnSpPr>
            <a:cxnSpLocks/>
          </p:cNvCxnSpPr>
          <p:nvPr/>
        </p:nvCxnSpPr>
        <p:spPr>
          <a:xfrm flipV="1">
            <a:off x="15087264" y="6975376"/>
            <a:ext cx="5256026" cy="2247660"/>
          </a:xfrm>
          <a:prstGeom prst="curvedConnector3">
            <a:avLst>
              <a:gd name="adj1" fmla="val 48946"/>
            </a:avLst>
          </a:prstGeom>
          <a:noFill/>
          <a:ln w="57150" cap="flat">
            <a:solidFill>
              <a:srgbClr val="000000"/>
            </a:solidFill>
            <a:prstDash val="solid"/>
            <a:miter lim="400000"/>
            <a:headEnd type="none" w="med" len="med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DDAD78-5D15-B246-AAED-84A68236AD34}"/>
              </a:ext>
            </a:extLst>
          </p:cNvPr>
          <p:cNvSpPr txBox="1"/>
          <p:nvPr/>
        </p:nvSpPr>
        <p:spPr>
          <a:xfrm>
            <a:off x="14385148" y="6564687"/>
            <a:ext cx="3752629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400" dirty="0"/>
              <a:t>Major</a:t>
            </a:r>
            <a:r>
              <a:rPr kumimoji="0" lang="en-NL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 update: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0C3867-4D0A-C443-AF84-2EBCAFA7C80D}"/>
              </a:ext>
            </a:extLst>
          </p:cNvPr>
          <p:cNvSpPr txBox="1"/>
          <p:nvPr/>
        </p:nvSpPr>
        <p:spPr>
          <a:xfrm>
            <a:off x="13683033" y="10688185"/>
            <a:ext cx="1404231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1.2.0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82795A-5C2E-C84B-946B-1D1F0ACAB936}"/>
              </a:ext>
            </a:extLst>
          </p:cNvPr>
          <p:cNvSpPr txBox="1"/>
          <p:nvPr/>
        </p:nvSpPr>
        <p:spPr>
          <a:xfrm>
            <a:off x="20763597" y="7434020"/>
            <a:ext cx="1404231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2.0.0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4910C97-FB69-724A-B557-C84966C7C971}"/>
              </a:ext>
            </a:extLst>
          </p:cNvPr>
          <p:cNvCxnSpPr>
            <a:cxnSpLocks/>
          </p:cNvCxnSpPr>
          <p:nvPr/>
        </p:nvCxnSpPr>
        <p:spPr>
          <a:xfrm flipH="1">
            <a:off x="19947308" y="7813132"/>
            <a:ext cx="478597" cy="1409904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ED3D2C-6308-2840-A122-6D1D522565EC}"/>
              </a:ext>
            </a:extLst>
          </p:cNvPr>
          <p:cNvSpPr txBox="1"/>
          <p:nvPr/>
        </p:nvSpPr>
        <p:spPr>
          <a:xfrm>
            <a:off x="20425981" y="8328522"/>
            <a:ext cx="746998" cy="1529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9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3391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1" grpId="0"/>
      <p:bldP spid="32" grpId="0"/>
      <p:bldP spid="33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91C6-7236-DF42-B8D9-BDF84951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Your first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2F3D8-620E-BD4B-9406-848539156B6B}"/>
              </a:ext>
            </a:extLst>
          </p:cNvPr>
          <p:cNvSpPr/>
          <p:nvPr/>
        </p:nvSpPr>
        <p:spPr>
          <a:xfrm>
            <a:off x="536861" y="12583589"/>
            <a:ext cx="5553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semver.org/spec/v2.0.0.html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8C7C6-3DEB-E24D-BE24-6AFC426C3179}"/>
              </a:ext>
            </a:extLst>
          </p:cNvPr>
          <p:cNvSpPr txBox="1"/>
          <p:nvPr/>
        </p:nvSpPr>
        <p:spPr>
          <a:xfrm>
            <a:off x="8969215" y="4443420"/>
            <a:ext cx="5907065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20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0.1.0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C481EDA-427F-8445-82B2-7275AE9FDC7C}"/>
              </a:ext>
            </a:extLst>
          </p:cNvPr>
          <p:cNvSpPr/>
          <p:nvPr/>
        </p:nvSpPr>
        <p:spPr>
          <a:xfrm rot="19889033" flipV="1">
            <a:off x="5350887" y="2537080"/>
            <a:ext cx="4104107" cy="7034714"/>
          </a:xfrm>
          <a:prstGeom prst="arc">
            <a:avLst>
              <a:gd name="adj1" fmla="val 1553441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CA709D9-6AF0-414E-929F-B36D00C11598}"/>
              </a:ext>
            </a:extLst>
          </p:cNvPr>
          <p:cNvSpPr/>
          <p:nvPr/>
        </p:nvSpPr>
        <p:spPr>
          <a:xfrm rot="11070122" flipV="1">
            <a:off x="13881784" y="3742426"/>
            <a:ext cx="4104107" cy="7034714"/>
          </a:xfrm>
          <a:prstGeom prst="arc">
            <a:avLst>
              <a:gd name="adj1" fmla="val 1553441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6A58F86-10D4-344B-B31F-EB116362DC15}"/>
              </a:ext>
            </a:extLst>
          </p:cNvPr>
          <p:cNvSpPr/>
          <p:nvPr/>
        </p:nvSpPr>
        <p:spPr>
          <a:xfrm rot="12501084">
            <a:off x="12409634" y="-745707"/>
            <a:ext cx="7866101" cy="11843692"/>
          </a:xfrm>
          <a:prstGeom prst="arc">
            <a:avLst>
              <a:gd name="adj1" fmla="val 15815662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70FCE-3A24-7747-80A7-D0FECB824D0C}"/>
              </a:ext>
            </a:extLst>
          </p:cNvPr>
          <p:cNvSpPr txBox="1"/>
          <p:nvPr/>
        </p:nvSpPr>
        <p:spPr>
          <a:xfrm>
            <a:off x="5425428" y="8903254"/>
            <a:ext cx="2576024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major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8CE11-0D96-3143-BB7D-731B74D6D870}"/>
              </a:ext>
            </a:extLst>
          </p:cNvPr>
          <p:cNvSpPr txBox="1"/>
          <p:nvPr/>
        </p:nvSpPr>
        <p:spPr>
          <a:xfrm>
            <a:off x="14325886" y="10205783"/>
            <a:ext cx="2592055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minor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3969F-27E1-E843-95CA-843CD454B0D9}"/>
              </a:ext>
            </a:extLst>
          </p:cNvPr>
          <p:cNvSpPr txBox="1"/>
          <p:nvPr/>
        </p:nvSpPr>
        <p:spPr>
          <a:xfrm>
            <a:off x="17052299" y="3518485"/>
            <a:ext cx="2555187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2929324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illustration showing a person chruning a big machine that takes scientific information from multiple papers and gives one output of readable file.">
            <a:extLst>
              <a:ext uri="{FF2B5EF4-FFF2-40B4-BE49-F238E27FC236}">
                <a16:creationId xmlns:a16="http://schemas.microsoft.com/office/drawing/2014/main" id="{812F2E3B-FED9-FD4A-8A42-71747A74E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/>
          <a:stretch/>
        </p:blipFill>
        <p:spPr bwMode="auto">
          <a:xfrm>
            <a:off x="-532780" y="1367919"/>
            <a:ext cx="12180277" cy="1012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461623-5F18-F546-B924-50D0D506E1A6}"/>
              </a:ext>
            </a:extLst>
          </p:cNvPr>
          <p:cNvSpPr txBox="1"/>
          <p:nvPr/>
        </p:nvSpPr>
        <p:spPr>
          <a:xfrm>
            <a:off x="143458" y="11232834"/>
            <a:ext cx="503984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Credit: Scriberia for The Turing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61ED6-5E4D-144D-B334-265FB2A1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375" y="5466522"/>
            <a:ext cx="13484625" cy="764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AD6FC-8BC7-3549-ACE3-5E1B812F3810}"/>
              </a:ext>
            </a:extLst>
          </p:cNvPr>
          <p:cNvSpPr txBox="1"/>
          <p:nvPr/>
        </p:nvSpPr>
        <p:spPr>
          <a:xfrm>
            <a:off x="20835407" y="12393807"/>
            <a:ext cx="2887008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Credit: Karthik Ram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0EC169E-CDA3-3041-B301-AB92208F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473912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91C6-7236-DF42-B8D9-BDF84951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Your first 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2F3D8-620E-BD4B-9406-848539156B6B}"/>
              </a:ext>
            </a:extLst>
          </p:cNvPr>
          <p:cNvSpPr/>
          <p:nvPr/>
        </p:nvSpPr>
        <p:spPr>
          <a:xfrm>
            <a:off x="536861" y="12583589"/>
            <a:ext cx="5553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semver.org/spec/v2.0.0.html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8C7C6-3DEB-E24D-BE24-6AFC426C3179}"/>
              </a:ext>
            </a:extLst>
          </p:cNvPr>
          <p:cNvSpPr txBox="1"/>
          <p:nvPr/>
        </p:nvSpPr>
        <p:spPr>
          <a:xfrm>
            <a:off x="8969215" y="4443420"/>
            <a:ext cx="5907065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20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0.1.1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C481EDA-427F-8445-82B2-7275AE9FDC7C}"/>
              </a:ext>
            </a:extLst>
          </p:cNvPr>
          <p:cNvSpPr/>
          <p:nvPr/>
        </p:nvSpPr>
        <p:spPr>
          <a:xfrm rot="19889033" flipV="1">
            <a:off x="5350887" y="2537080"/>
            <a:ext cx="4104107" cy="7034714"/>
          </a:xfrm>
          <a:prstGeom prst="arc">
            <a:avLst>
              <a:gd name="adj1" fmla="val 1553441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CA709D9-6AF0-414E-929F-B36D00C11598}"/>
              </a:ext>
            </a:extLst>
          </p:cNvPr>
          <p:cNvSpPr/>
          <p:nvPr/>
        </p:nvSpPr>
        <p:spPr>
          <a:xfrm rot="11070122" flipV="1">
            <a:off x="13881784" y="3742426"/>
            <a:ext cx="4104107" cy="7034714"/>
          </a:xfrm>
          <a:prstGeom prst="arc">
            <a:avLst>
              <a:gd name="adj1" fmla="val 1553441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6A58F86-10D4-344B-B31F-EB116362DC15}"/>
              </a:ext>
            </a:extLst>
          </p:cNvPr>
          <p:cNvSpPr/>
          <p:nvPr/>
        </p:nvSpPr>
        <p:spPr>
          <a:xfrm rot="12501084">
            <a:off x="12409634" y="-745707"/>
            <a:ext cx="7866101" cy="11843692"/>
          </a:xfrm>
          <a:prstGeom prst="arc">
            <a:avLst>
              <a:gd name="adj1" fmla="val 15815662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70FCE-3A24-7747-80A7-D0FECB824D0C}"/>
              </a:ext>
            </a:extLst>
          </p:cNvPr>
          <p:cNvSpPr txBox="1"/>
          <p:nvPr/>
        </p:nvSpPr>
        <p:spPr>
          <a:xfrm>
            <a:off x="5425428" y="8903254"/>
            <a:ext cx="2576024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major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8CE11-0D96-3143-BB7D-731B74D6D870}"/>
              </a:ext>
            </a:extLst>
          </p:cNvPr>
          <p:cNvSpPr txBox="1"/>
          <p:nvPr/>
        </p:nvSpPr>
        <p:spPr>
          <a:xfrm>
            <a:off x="14325886" y="10205783"/>
            <a:ext cx="2592055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rgbClr val="00A3E3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minor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3969F-27E1-E843-95CA-843CD454B0D9}"/>
              </a:ext>
            </a:extLst>
          </p:cNvPr>
          <p:cNvSpPr txBox="1"/>
          <p:nvPr/>
        </p:nvSpPr>
        <p:spPr>
          <a:xfrm>
            <a:off x="17093177" y="3518485"/>
            <a:ext cx="2473433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7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Typo!</a:t>
            </a:r>
          </a:p>
        </p:txBody>
      </p:sp>
    </p:spTree>
    <p:extLst>
      <p:ext uri="{BB962C8B-B14F-4D97-AF65-F5344CB8AC3E}">
        <p14:creationId xmlns:p14="http://schemas.microsoft.com/office/powerpoint/2010/main" val="3979977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91C6-7236-DF42-B8D9-BDF84951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Changelog: an example from keepachangelog.com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28BAB-880F-A24F-BCB1-5A6CEE2B4E2D}"/>
              </a:ext>
            </a:extLst>
          </p:cNvPr>
          <p:cNvSpPr txBox="1"/>
          <p:nvPr/>
        </p:nvSpPr>
        <p:spPr>
          <a:xfrm>
            <a:off x="3211360" y="3186844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CA6B97-A0E3-DC4E-8026-10067D95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5" y="2274817"/>
            <a:ext cx="23744625" cy="108927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EFFEBD-18C4-CE42-8C6B-A8D0050300EE}"/>
              </a:ext>
            </a:extLst>
          </p:cNvPr>
          <p:cNvCxnSpPr>
            <a:cxnSpLocks/>
          </p:cNvCxnSpPr>
          <p:nvPr/>
        </p:nvCxnSpPr>
        <p:spPr>
          <a:xfrm>
            <a:off x="2856930" y="6206836"/>
            <a:ext cx="0" cy="1842656"/>
          </a:xfrm>
          <a:prstGeom prst="straightConnector1">
            <a:avLst/>
          </a:prstGeom>
          <a:noFill/>
          <a:ln w="13970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74860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F18A-4009-6242-A884-AEFC2208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Not-so-semantic versioning: via </a:t>
            </a:r>
            <a:r>
              <a:rPr lang="en-NL" dirty="0">
                <a:solidFill>
                  <a:srgbClr val="00A3E3"/>
                </a:solidFill>
              </a:rPr>
              <a:t>phdcomics.com</a:t>
            </a:r>
          </a:p>
        </p:txBody>
      </p:sp>
      <p:pic>
        <p:nvPicPr>
          <p:cNvPr id="11266" name="Picture 2" descr="final">
            <a:extLst>
              <a:ext uri="{FF2B5EF4-FFF2-40B4-BE49-F238E27FC236}">
                <a16:creationId xmlns:a16="http://schemas.microsoft.com/office/drawing/2014/main" id="{D3DFFE1A-E755-7944-8BD6-BC078B27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381" y="0"/>
            <a:ext cx="10293928" cy="137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91932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65021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2A8C4-313F-8444-BE5B-EF6CD95223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L" dirty="0"/>
              <a:t>Publishing and archiving your project for future use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FF69D-438D-924A-B196-A38B7D20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28340713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NL" dirty="0"/>
              <a:t>1. Choose a license.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410809404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7448-3FD2-C244-A759-5361AE2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8434" name="Picture 2" descr="Copyright Symbol - Free shapes icons">
            <a:extLst>
              <a:ext uri="{FF2B5EF4-FFF2-40B4-BE49-F238E27FC236}">
                <a16:creationId xmlns:a16="http://schemas.microsoft.com/office/drawing/2014/main" id="{B32A7293-BA8B-564D-9E0F-F0665005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2592" y="3602182"/>
            <a:ext cx="16364676" cy="856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3D43C9-5782-1948-A0EB-A01C4376BE0F}"/>
              </a:ext>
            </a:extLst>
          </p:cNvPr>
          <p:cNvCxnSpPr>
            <a:cxnSpLocks/>
          </p:cNvCxnSpPr>
          <p:nvPr/>
        </p:nvCxnSpPr>
        <p:spPr>
          <a:xfrm flipH="1">
            <a:off x="10640294" y="2078183"/>
            <a:ext cx="4128655" cy="10086108"/>
          </a:xfrm>
          <a:prstGeom prst="line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436" name="Picture 4" descr="Licenze Creative Commons - Wikipedia">
            <a:extLst>
              <a:ext uri="{FF2B5EF4-FFF2-40B4-BE49-F238E27FC236}">
                <a16:creationId xmlns:a16="http://schemas.microsoft.com/office/drawing/2014/main" id="{45663A99-6658-604A-9E80-47BD9D301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084" y="3297382"/>
            <a:ext cx="8866909" cy="886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61474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AD35-6F46-4346-81BF-442A3A02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9458" name="Picture 2" descr="Should Photographers Use Creative Commons Licenses? | Pixsy">
            <a:extLst>
              <a:ext uri="{FF2B5EF4-FFF2-40B4-BE49-F238E27FC236}">
                <a16:creationId xmlns:a16="http://schemas.microsoft.com/office/drawing/2014/main" id="{9F75A228-A5A5-F84E-9174-F0DD04007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54" y="2016615"/>
            <a:ext cx="19174691" cy="1060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C9374A-BF19-FA43-8D11-8AC371BE8135}"/>
              </a:ext>
            </a:extLst>
          </p:cNvPr>
          <p:cNvSpPr/>
          <p:nvPr/>
        </p:nvSpPr>
        <p:spPr>
          <a:xfrm>
            <a:off x="1995055" y="1634836"/>
            <a:ext cx="10196944" cy="382385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F57A9-C0CE-8247-A2FE-9A07C8BDEAB5}"/>
              </a:ext>
            </a:extLst>
          </p:cNvPr>
          <p:cNvSpPr/>
          <p:nvPr/>
        </p:nvSpPr>
        <p:spPr>
          <a:xfrm>
            <a:off x="2012437" y="5216798"/>
            <a:ext cx="10196944" cy="382385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60C11-7ECE-1F40-97CC-890D7017B38C}"/>
              </a:ext>
            </a:extLst>
          </p:cNvPr>
          <p:cNvSpPr/>
          <p:nvPr/>
        </p:nvSpPr>
        <p:spPr>
          <a:xfrm>
            <a:off x="11895891" y="1634836"/>
            <a:ext cx="10196944" cy="382385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400F86-4ED3-8347-BE34-59B6EC066C96}"/>
              </a:ext>
            </a:extLst>
          </p:cNvPr>
          <p:cNvSpPr/>
          <p:nvPr/>
        </p:nvSpPr>
        <p:spPr>
          <a:xfrm>
            <a:off x="12209381" y="9135682"/>
            <a:ext cx="10196944" cy="382385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589A3-986C-1742-A34C-68FA7DB95E88}"/>
              </a:ext>
            </a:extLst>
          </p:cNvPr>
          <p:cNvSpPr/>
          <p:nvPr/>
        </p:nvSpPr>
        <p:spPr>
          <a:xfrm>
            <a:off x="11913273" y="5385258"/>
            <a:ext cx="10196944" cy="382385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1BDD6-B5F0-0D46-988A-F1970273C1A8}"/>
              </a:ext>
            </a:extLst>
          </p:cNvPr>
          <p:cNvSpPr/>
          <p:nvPr/>
        </p:nvSpPr>
        <p:spPr>
          <a:xfrm>
            <a:off x="2012437" y="9261497"/>
            <a:ext cx="10196944" cy="382385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808027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931-E03C-7745-B738-FE0749E2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dirty="0"/>
              <a:t>Copyleft                                                                                 vs                                                                           Permissive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FE19B4BA-6A92-1E4F-BC38-DA77EAD7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26" y="1963882"/>
            <a:ext cx="30099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Who’s afraid of GPL3? All about GPL version 3 | Synopsys">
            <a:extLst>
              <a:ext uri="{FF2B5EF4-FFF2-40B4-BE49-F238E27FC236}">
                <a16:creationId xmlns:a16="http://schemas.microsoft.com/office/drawing/2014/main" id="{76F782C9-34C8-6242-AB70-028022C43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3" y="5265305"/>
            <a:ext cx="107442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2F1DBC-5F7F-3340-BB6E-182D8975FF1B}"/>
              </a:ext>
            </a:extLst>
          </p:cNvPr>
          <p:cNvCxnSpPr>
            <a:cxnSpLocks/>
          </p:cNvCxnSpPr>
          <p:nvPr/>
        </p:nvCxnSpPr>
        <p:spPr>
          <a:xfrm flipH="1">
            <a:off x="10640294" y="2078183"/>
            <a:ext cx="4128655" cy="10086108"/>
          </a:xfrm>
          <a:prstGeom prst="line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488" name="Picture 8" descr="What is BSD (Berkeley Software Distribution)?">
            <a:extLst>
              <a:ext uri="{FF2B5EF4-FFF2-40B4-BE49-F238E27FC236}">
                <a16:creationId xmlns:a16="http://schemas.microsoft.com/office/drawing/2014/main" id="{A6A677BE-CC6A-584E-AE51-5A4A63BB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327" y="1782234"/>
            <a:ext cx="3810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[Linux, 리눅스 마스터] 오픈소스 SW 라이선스 (license)의 종류와 특징 (MPL, BSD ...">
            <a:extLst>
              <a:ext uri="{FF2B5EF4-FFF2-40B4-BE49-F238E27FC236}">
                <a16:creationId xmlns:a16="http://schemas.microsoft.com/office/drawing/2014/main" id="{7E95BC19-0188-414A-920B-41D32EFD7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016" y="4953000"/>
            <a:ext cx="1016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MIT License vs Creative Commons detailed comparison as of ...">
            <a:extLst>
              <a:ext uri="{FF2B5EF4-FFF2-40B4-BE49-F238E27FC236}">
                <a16:creationId xmlns:a16="http://schemas.microsoft.com/office/drawing/2014/main" id="{28EB1B46-7ABF-354C-BB8D-13903852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671" y="8488601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0542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BD9A-5079-E146-BBE5-1C70F58B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open licenses are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CFE98-C72B-7C4F-8689-6A679A67DA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You will not be forgotten.</a:t>
            </a:r>
          </a:p>
          <a:p>
            <a:endParaRPr lang="en-NL" dirty="0"/>
          </a:p>
          <a:p>
            <a:r>
              <a:rPr lang="en-NL" dirty="0"/>
              <a:t>You are not forbidden from making money!</a:t>
            </a:r>
          </a:p>
        </p:txBody>
      </p:sp>
    </p:spTree>
    <p:extLst>
      <p:ext uri="{BB962C8B-B14F-4D97-AF65-F5344CB8AC3E}">
        <p14:creationId xmlns:p14="http://schemas.microsoft.com/office/powerpoint/2010/main" val="3300156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NL" dirty="0"/>
              <a:t>2. Devise a logical system of sub-folders.</a:t>
            </a:r>
          </a:p>
        </p:txBody>
      </p:sp>
    </p:spTree>
    <p:extLst>
      <p:ext uri="{BB962C8B-B14F-4D97-AF65-F5344CB8AC3E}">
        <p14:creationId xmlns:p14="http://schemas.microsoft.com/office/powerpoint/2010/main" val="31012284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NL" dirty="0"/>
              <a:t>2. Maintain your living project on GitHub.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268230325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086B-842D-3848-BDDB-EA685534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repo: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81544B-C40C-914B-9496-FF77482F8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50" y="4864100"/>
            <a:ext cx="6845300" cy="3987800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04F2EF-BF8E-F844-9637-7681B3100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300" y="6178550"/>
            <a:ext cx="1549400" cy="1358900"/>
          </a:xfrm>
          <a:prstGeom prst="rect">
            <a:avLst/>
          </a:prstGeom>
        </p:spPr>
      </p:pic>
      <p:pic>
        <p:nvPicPr>
          <p:cNvPr id="8" name="Picture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072E0B3-00B6-164A-96EF-2642C92A3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4933950"/>
            <a:ext cx="7823200" cy="3848100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638E08-A30B-8047-BEE1-4429D899B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28" y="85525"/>
            <a:ext cx="20449572" cy="135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992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1907-A2A9-6B4C-9414-B7A7170D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pull request, resulting from a fork:</a:t>
            </a: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6247558-50CC-FF4F-AF81-95257ADDA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47" y="1726380"/>
            <a:ext cx="22759235" cy="111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5347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D2EF-9D68-064B-847B-5A603970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Inviting collaborators in ‘settings’ &gt; ‘manage access’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41D64F-2E0E-8B4D-964D-59479AB02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46" y="1160704"/>
            <a:ext cx="21429198" cy="1248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7358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086B-842D-3848-BDDB-EA685534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Showcasing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81544B-C40C-914B-9496-FF77482F8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50" y="4864100"/>
            <a:ext cx="6845300" cy="3987800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F04F2EF-BF8E-F844-9637-7681B3100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300" y="6178550"/>
            <a:ext cx="1549400" cy="1358900"/>
          </a:xfrm>
          <a:prstGeom prst="rect">
            <a:avLst/>
          </a:prstGeom>
        </p:spPr>
      </p:pic>
      <p:pic>
        <p:nvPicPr>
          <p:cNvPr id="8" name="Picture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F072E0B3-00B6-164A-96EF-2642C92A3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4933950"/>
            <a:ext cx="7823200" cy="3848100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638E08-A30B-8047-BEE1-4429D899B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28" y="85525"/>
            <a:ext cx="20449572" cy="13544950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8D02D6B1-07D5-694F-A337-7905CC0DD537}"/>
              </a:ext>
            </a:extLst>
          </p:cNvPr>
          <p:cNvSpPr/>
          <p:nvPr/>
        </p:nvSpPr>
        <p:spPr>
          <a:xfrm rot="10278294" flipH="1" flipV="1">
            <a:off x="5413278" y="7904863"/>
            <a:ext cx="5395531" cy="7034714"/>
          </a:xfrm>
          <a:prstGeom prst="arc">
            <a:avLst>
              <a:gd name="adj1" fmla="val 1553441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FB480-DE76-794C-8FED-BD8EC563F3D8}"/>
              </a:ext>
            </a:extLst>
          </p:cNvPr>
          <p:cNvSpPr txBox="1"/>
          <p:nvPr/>
        </p:nvSpPr>
        <p:spPr>
          <a:xfrm>
            <a:off x="827161" y="6739361"/>
            <a:ext cx="7409079" cy="2190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6000" b="0" dirty="0">
                <a:solidFill>
                  <a:schemeClr val="tx1"/>
                </a:solidFill>
                <a:latin typeface="+mn-lt"/>
              </a:rPr>
              <a:t>README right on the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6000" b="0" dirty="0">
                <a:solidFill>
                  <a:schemeClr val="tx1"/>
                </a:solidFill>
                <a:latin typeface="+mn-lt"/>
              </a:rPr>
              <a:t>front page!</a:t>
            </a:r>
            <a:endParaRPr kumimoji="0" lang="en-NL" sz="6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35869767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44490-9EA7-0442-98D6-F9E636A17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1780981" cy="646557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/>
              <a:t>3. Archive the project for posterity on </a:t>
            </a:r>
            <a:r>
              <a:rPr lang="en-GB" dirty="0" err="1"/>
              <a:t>Zenodo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832095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3C9-97A3-2E45-A161-725D1F79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release in GitHub…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DFF33C-4D5B-1A4A-A463-34BC859A1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64" y="151796"/>
            <a:ext cx="13826836" cy="134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6443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C430-EE8F-B14D-9D27-E329A46E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… can automatically archive to Zenodo!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99934A-996B-2047-82D0-C6A7D878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1216058"/>
            <a:ext cx="20477018" cy="121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494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C7D4-3CDA-6D46-B9F9-F21FC61F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B2D404-908D-B440-8D13-280D01B26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140" y="212847"/>
            <a:ext cx="6761018" cy="12891475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13740B33-9D6A-A240-AEA1-889871AA85E7}"/>
              </a:ext>
            </a:extLst>
          </p:cNvPr>
          <p:cNvSpPr/>
          <p:nvPr/>
        </p:nvSpPr>
        <p:spPr>
          <a:xfrm rot="10278294" flipH="1" flipV="1">
            <a:off x="13593199" y="7733199"/>
            <a:ext cx="5395531" cy="7034714"/>
          </a:xfrm>
          <a:prstGeom prst="arc">
            <a:avLst>
              <a:gd name="adj1" fmla="val 1553441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C2204-D3F5-9444-B75B-12EF5C7032EC}"/>
              </a:ext>
            </a:extLst>
          </p:cNvPr>
          <p:cNvSpPr txBox="1"/>
          <p:nvPr/>
        </p:nvSpPr>
        <p:spPr>
          <a:xfrm>
            <a:off x="9289203" y="7627671"/>
            <a:ext cx="5293115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6000" b="0" dirty="0">
                <a:solidFill>
                  <a:schemeClr val="tx1"/>
                </a:solidFill>
                <a:latin typeface="+mn-lt"/>
              </a:rPr>
              <a:t>Older versions</a:t>
            </a:r>
            <a:endParaRPr kumimoji="0" lang="en-NL" sz="6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Akkurat-Light"/>
              <a:cs typeface="Akkurat-Light"/>
              <a:sym typeface="Akkurat-Light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2A5C79F-D35F-2546-A200-9ED9D1065E77}"/>
              </a:ext>
            </a:extLst>
          </p:cNvPr>
          <p:cNvSpPr/>
          <p:nvPr/>
        </p:nvSpPr>
        <p:spPr>
          <a:xfrm rot="10278294" flipH="1">
            <a:off x="13593199" y="-2230908"/>
            <a:ext cx="5395531" cy="4461816"/>
          </a:xfrm>
          <a:prstGeom prst="arc">
            <a:avLst>
              <a:gd name="adj1" fmla="val 1553441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6F093-BBFF-B446-B4A6-E82B06A82A08}"/>
              </a:ext>
            </a:extLst>
          </p:cNvPr>
          <p:cNvSpPr txBox="1"/>
          <p:nvPr/>
        </p:nvSpPr>
        <p:spPr>
          <a:xfrm>
            <a:off x="6187845" y="1793326"/>
            <a:ext cx="1002197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6000" b="0" dirty="0">
                <a:solidFill>
                  <a:schemeClr val="tx1"/>
                </a:solidFill>
                <a:latin typeface="+mn-lt"/>
              </a:rPr>
              <a:t>Digital Object Identifier (DOI)</a:t>
            </a:r>
            <a:endParaRPr kumimoji="0" lang="en-NL" sz="6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Akkurat-Light"/>
              <a:cs typeface="Akkurat-Light"/>
              <a:sym typeface="Akkurat-Light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A17199C-D594-EA4E-9627-6CB7DEF1643B}"/>
              </a:ext>
            </a:extLst>
          </p:cNvPr>
          <p:cNvSpPr/>
          <p:nvPr/>
        </p:nvSpPr>
        <p:spPr>
          <a:xfrm rot="7165113" flipH="1" flipV="1">
            <a:off x="16597219" y="3590798"/>
            <a:ext cx="5395531" cy="11089373"/>
          </a:xfrm>
          <a:prstGeom prst="arc">
            <a:avLst>
              <a:gd name="adj1" fmla="val 17121360"/>
              <a:gd name="adj2" fmla="val 18424282"/>
            </a:avLst>
          </a:prstGeom>
          <a:noFill/>
          <a:ln w="76200" cap="flat">
            <a:solidFill>
              <a:srgbClr val="00A3E3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solidFill>
                  <a:srgbClr val="00A3E3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B28B8-54EE-FE4D-9809-B49ECDB637B6}"/>
              </a:ext>
            </a:extLst>
          </p:cNvPr>
          <p:cNvSpPr txBox="1"/>
          <p:nvPr/>
        </p:nvSpPr>
        <p:spPr>
          <a:xfrm>
            <a:off x="12736913" y="5001143"/>
            <a:ext cx="2832506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6000" b="0" dirty="0">
                <a:solidFill>
                  <a:schemeClr val="tx1"/>
                </a:solidFill>
                <a:latin typeface="+mn-lt"/>
              </a:rPr>
              <a:t>License</a:t>
            </a:r>
            <a:endParaRPr kumimoji="0" lang="en-NL" sz="6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32843500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0" grpId="0" animBg="1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1547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31B6-CAEB-E749-9DF3-8B93D105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B0923703-42AB-DF4C-A50E-BA481A614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0774" y="2582365"/>
            <a:ext cx="1583635" cy="15836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297384-B80A-2342-B95A-2C061CC8FC67}"/>
              </a:ext>
            </a:extLst>
          </p:cNvPr>
          <p:cNvCxnSpPr>
            <a:cxnSpLocks/>
          </p:cNvCxnSpPr>
          <p:nvPr/>
        </p:nvCxnSpPr>
        <p:spPr>
          <a:xfrm>
            <a:off x="3672956" y="4001886"/>
            <a:ext cx="59635" cy="479066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1D790B-25A4-3845-9B8C-E712ED3239B6}"/>
              </a:ext>
            </a:extLst>
          </p:cNvPr>
          <p:cNvSpPr txBox="1"/>
          <p:nvPr/>
        </p:nvSpPr>
        <p:spPr>
          <a:xfrm>
            <a:off x="5021824" y="4166000"/>
            <a:ext cx="3105977" cy="6053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README.md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L</a:t>
            </a:r>
            <a:r>
              <a:rPr lang="en-NL" dirty="0"/>
              <a:t>ICENSE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data/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mydata.csv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analysis/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report</a:t>
            </a:r>
            <a:r>
              <a:rPr lang="en-NL" dirty="0"/>
              <a:t>.md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03916-0B78-B24B-832E-54438E9FFDA1}"/>
              </a:ext>
            </a:extLst>
          </p:cNvPr>
          <p:cNvCxnSpPr>
            <a:cxnSpLocks/>
          </p:cNvCxnSpPr>
          <p:nvPr/>
        </p:nvCxnSpPr>
        <p:spPr>
          <a:xfrm>
            <a:off x="3672956" y="484848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1154B-5A4A-BE4D-8484-9A3A06E1A5DE}"/>
              </a:ext>
            </a:extLst>
          </p:cNvPr>
          <p:cNvCxnSpPr>
            <a:cxnSpLocks/>
          </p:cNvCxnSpPr>
          <p:nvPr/>
        </p:nvCxnSpPr>
        <p:spPr>
          <a:xfrm>
            <a:off x="3689284" y="5833644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AD74E-1441-B24F-9068-D85A2FE5AC50}"/>
              </a:ext>
            </a:extLst>
          </p:cNvPr>
          <p:cNvCxnSpPr>
            <a:cxnSpLocks/>
          </p:cNvCxnSpPr>
          <p:nvPr/>
        </p:nvCxnSpPr>
        <p:spPr>
          <a:xfrm>
            <a:off x="3708099" y="6846016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A0ABFF-4363-BB48-94E2-98E005AED9DC}"/>
              </a:ext>
            </a:extLst>
          </p:cNvPr>
          <p:cNvCxnSpPr>
            <a:cxnSpLocks/>
          </p:cNvCxnSpPr>
          <p:nvPr/>
        </p:nvCxnSpPr>
        <p:spPr>
          <a:xfrm>
            <a:off x="3724427" y="8784383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1E5ACD-D541-1448-9D0E-C54D589F4B82}"/>
              </a:ext>
            </a:extLst>
          </p:cNvPr>
          <p:cNvCxnSpPr>
            <a:cxnSpLocks/>
          </p:cNvCxnSpPr>
          <p:nvPr/>
        </p:nvCxnSpPr>
        <p:spPr>
          <a:xfrm>
            <a:off x="4595284" y="7842769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845F58-7A32-6943-8E82-DFAE2CD3C88B}"/>
              </a:ext>
            </a:extLst>
          </p:cNvPr>
          <p:cNvCxnSpPr>
            <a:cxnSpLocks/>
          </p:cNvCxnSpPr>
          <p:nvPr/>
        </p:nvCxnSpPr>
        <p:spPr>
          <a:xfrm flipV="1">
            <a:off x="4595284" y="7028706"/>
            <a:ext cx="0" cy="8222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A572F-F929-C743-A156-073018C71740}"/>
              </a:ext>
            </a:extLst>
          </p:cNvPr>
          <p:cNvCxnSpPr>
            <a:cxnSpLocks/>
          </p:cNvCxnSpPr>
          <p:nvPr/>
        </p:nvCxnSpPr>
        <p:spPr>
          <a:xfrm>
            <a:off x="4595284" y="9799476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6FFE44-5F65-B941-B801-59E68941B7EE}"/>
              </a:ext>
            </a:extLst>
          </p:cNvPr>
          <p:cNvCxnSpPr>
            <a:cxnSpLocks/>
          </p:cNvCxnSpPr>
          <p:nvPr/>
        </p:nvCxnSpPr>
        <p:spPr>
          <a:xfrm flipV="1">
            <a:off x="4595284" y="8977249"/>
            <a:ext cx="0" cy="8222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Graphic 19" descr="Open folder with solid fill">
            <a:extLst>
              <a:ext uri="{FF2B5EF4-FFF2-40B4-BE49-F238E27FC236}">
                <a16:creationId xmlns:a16="http://schemas.microsoft.com/office/drawing/2014/main" id="{D368148A-0352-DE40-9424-8B40EAA3F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1186" y="6408223"/>
            <a:ext cx="702925" cy="702925"/>
          </a:xfrm>
          <a:prstGeom prst="rect">
            <a:avLst/>
          </a:prstGeom>
        </p:spPr>
      </p:pic>
      <p:pic>
        <p:nvPicPr>
          <p:cNvPr id="21" name="Graphic 20" descr="Open folder with solid fill">
            <a:extLst>
              <a:ext uri="{FF2B5EF4-FFF2-40B4-BE49-F238E27FC236}">
                <a16:creationId xmlns:a16="http://schemas.microsoft.com/office/drawing/2014/main" id="{95150D57-5D5B-4743-8BDB-D6054C2EF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3229" y="8321697"/>
            <a:ext cx="702925" cy="702925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80AA84B9-3F2D-3040-81BE-13B00DF97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4874" y="9344618"/>
            <a:ext cx="742950" cy="742950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AB271A70-812B-0C40-A696-F7CBEDBB1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3880" y="7401355"/>
            <a:ext cx="742950" cy="742950"/>
          </a:xfrm>
          <a:prstGeom prst="rect">
            <a:avLst/>
          </a:prstGeom>
        </p:spPr>
      </p:pic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02EDD3BC-5A26-DC4D-89E2-78C7D4406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2292" y="5413774"/>
            <a:ext cx="742950" cy="742950"/>
          </a:xfrm>
          <a:prstGeom prst="rect">
            <a:avLst/>
          </a:prstGeom>
        </p:spPr>
      </p:pic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3A18FD7D-F48C-A741-B145-B14C0C16A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052" y="4360583"/>
            <a:ext cx="742950" cy="742950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88AEEC-DCAE-FD40-9A3D-ACF71D40DB98}"/>
              </a:ext>
            </a:extLst>
          </p:cNvPr>
          <p:cNvGrpSpPr/>
          <p:nvPr/>
        </p:nvGrpSpPr>
        <p:grpSpPr>
          <a:xfrm>
            <a:off x="13565135" y="982319"/>
            <a:ext cx="9940234" cy="12883707"/>
            <a:chOff x="13565135" y="982319"/>
            <a:chExt cx="9940234" cy="12883707"/>
          </a:xfrm>
        </p:grpSpPr>
        <p:pic>
          <p:nvPicPr>
            <p:cNvPr id="29" name="Graphic 28" descr="Open folder with solid fill">
              <a:extLst>
                <a:ext uri="{FF2B5EF4-FFF2-40B4-BE49-F238E27FC236}">
                  <a16:creationId xmlns:a16="http://schemas.microsoft.com/office/drawing/2014/main" id="{BE100F60-B214-254B-89AD-6AE2FD9FC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65135" y="982319"/>
              <a:ext cx="1583635" cy="1583635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B51ED1-9F4A-C346-8CC8-FA64DF616CF5}"/>
                </a:ext>
              </a:extLst>
            </p:cNvPr>
            <p:cNvCxnSpPr>
              <a:cxnSpLocks/>
            </p:cNvCxnSpPr>
            <p:nvPr/>
          </p:nvCxnSpPr>
          <p:spPr>
            <a:xfrm>
              <a:off x="14278332" y="2334024"/>
              <a:ext cx="0" cy="100147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D669B3-5ECD-5D48-92B3-BF3A292DDAC3}"/>
                </a:ext>
              </a:extLst>
            </p:cNvPr>
            <p:cNvSpPr txBox="1"/>
            <p:nvPr/>
          </p:nvSpPr>
          <p:spPr>
            <a:xfrm>
              <a:off x="15407166" y="2334024"/>
              <a:ext cx="8098203" cy="115320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NL" dirty="0"/>
                <a:t>README.md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kkurat-Light"/>
                  <a:ea typeface="Akkurat-Light"/>
                  <a:cs typeface="Akkurat-Light"/>
                  <a:sym typeface="Akkurat-Light"/>
                </a:rPr>
                <a:t>L</a:t>
              </a:r>
              <a:r>
                <a:rPr lang="en-NL" dirty="0"/>
                <a:t>ICENSE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NL" sz="32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Akkurat-Light"/>
                  <a:cs typeface="Akkurat-Light"/>
                  <a:sym typeface="Akkurat-Light"/>
                </a:rPr>
                <a:t>data/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kkurat-Light"/>
                  <a:ea typeface="Akkurat-Light"/>
                  <a:cs typeface="Akkurat-Light"/>
                  <a:sym typeface="Akkurat-Light"/>
                </a:rPr>
                <a:t>	raw/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NL" dirty="0"/>
                <a:t>		RAW_DATA_FILE001.zip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NL" dirty="0"/>
                <a:t>		(…)</a:t>
              </a:r>
            </a:p>
            <a:p>
              <a:pPr algn="l">
                <a:spcAft>
                  <a:spcPts val="600"/>
                </a:spcAft>
              </a:pPr>
              <a:r>
                <a:rPr lang="en-NL" dirty="0"/>
                <a:t>		RAW_DATA_FILE331.zip</a:t>
              </a:r>
              <a:endPara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endParaRP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NL" dirty="0"/>
                <a:t>	clean/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NL" dirty="0"/>
                <a:t>		</a:t>
              </a: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kkurat-Light"/>
                  <a:ea typeface="Akkurat-Light"/>
                  <a:cs typeface="Akkurat-Light"/>
                  <a:sym typeface="Akkurat-Light"/>
                </a:rPr>
                <a:t>mydata.csv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NL" dirty="0">
                  <a:latin typeface="+mj-lt"/>
                </a:rPr>
                <a:t>R/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kkurat-Light"/>
                  <a:ea typeface="Akkurat-Light"/>
                  <a:cs typeface="Akkurat-Light"/>
                  <a:sym typeface="Akkurat-Light"/>
                </a:rPr>
                <a:t>	mycode.R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NL" dirty="0">
                  <a:latin typeface="+mj-lt"/>
                </a:rPr>
                <a:t>results/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kkurat-Light"/>
                  <a:ea typeface="Akkurat-Light"/>
                  <a:cs typeface="Akkurat-Light"/>
                  <a:sym typeface="Akkurat-Light"/>
                </a:rPr>
                <a:t>	</a:t>
              </a:r>
              <a:r>
                <a:rPr lang="en-GB" dirty="0"/>
                <a:t>images/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GB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kkurat-Light"/>
                  <a:ea typeface="Akkurat-Light"/>
                  <a:cs typeface="Akkurat-Light"/>
                  <a:sym typeface="Akkurat-Light"/>
                </a:rPr>
                <a:t>		figure1.tiff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GB" dirty="0"/>
                <a:t>		figure2.tiff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GB" dirty="0"/>
                <a:t>	analysis/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GB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kkurat-Light"/>
                  <a:ea typeface="Akkurat-Light"/>
                  <a:cs typeface="Akkurat-Light"/>
                  <a:sym typeface="Akkurat-Light"/>
                </a:rPr>
                <a:t>		tab</a:t>
              </a:r>
              <a:r>
                <a:rPr lang="en-GB" dirty="0"/>
                <a:t>le1.csv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NL" dirty="0">
                  <a:latin typeface="+mj-lt"/>
                </a:rPr>
                <a:t>docs/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kkurat-Light"/>
                  <a:ea typeface="Akkurat-Light"/>
                  <a:cs typeface="Akkurat-Light"/>
                  <a:sym typeface="Akkurat-Light"/>
                </a:rPr>
                <a:t>	documentation.md</a:t>
              </a:r>
            </a:p>
            <a:p>
              <a:pPr marL="0" marR="0" indent="0" algn="l" defTabSz="821531" rtl="0" fontAlgn="auto" latinLnBrk="0" hangingPunct="0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kkurat-Light"/>
                  <a:ea typeface="Akkurat-Light"/>
                  <a:cs typeface="Akkurat-Light"/>
                  <a:sym typeface="Akkurat-Light"/>
                </a:rPr>
                <a:t>	manuscript</a:t>
              </a:r>
              <a:r>
                <a:rPr lang="en-NL" dirty="0"/>
                <a:t>.md</a:t>
              </a:r>
              <a:endPara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0CD0B8-9BC7-DD4F-B1F3-E0343A41B324}"/>
                </a:ext>
              </a:extLst>
            </p:cNvPr>
            <p:cNvCxnSpPr>
              <a:cxnSpLocks/>
            </p:cNvCxnSpPr>
            <p:nvPr/>
          </p:nvCxnSpPr>
          <p:spPr>
            <a:xfrm>
              <a:off x="14278332" y="12348792"/>
              <a:ext cx="60794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51" name="Graphic 50" descr="Open folder with solid fill">
              <a:extLst>
                <a:ext uri="{FF2B5EF4-FFF2-40B4-BE49-F238E27FC236}">
                  <a16:creationId xmlns:a16="http://schemas.microsoft.com/office/drawing/2014/main" id="{D7434CBD-E88B-B84D-80BF-8D47F2B2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0375" y="11980803"/>
              <a:ext cx="607941" cy="607941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0084FE5-86B0-0B4E-A65C-42E77FD24E54}"/>
                </a:ext>
              </a:extLst>
            </p:cNvPr>
            <p:cNvCxnSpPr>
              <a:cxnSpLocks/>
            </p:cNvCxnSpPr>
            <p:nvPr/>
          </p:nvCxnSpPr>
          <p:spPr>
            <a:xfrm>
              <a:off x="14284254" y="8938134"/>
              <a:ext cx="60794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53" name="Graphic 52" descr="Open folder with solid fill">
              <a:extLst>
                <a:ext uri="{FF2B5EF4-FFF2-40B4-BE49-F238E27FC236}">
                  <a16:creationId xmlns:a16="http://schemas.microsoft.com/office/drawing/2014/main" id="{EF779E02-A65B-C644-BEAD-97045E25A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6297" y="8570145"/>
              <a:ext cx="607941" cy="607941"/>
            </a:xfrm>
            <a:prstGeom prst="rect">
              <a:avLst/>
            </a:prstGeom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CA7782-CD0D-F944-8FFA-B2A1D0624E54}"/>
                </a:ext>
              </a:extLst>
            </p:cNvPr>
            <p:cNvCxnSpPr>
              <a:cxnSpLocks/>
            </p:cNvCxnSpPr>
            <p:nvPr/>
          </p:nvCxnSpPr>
          <p:spPr>
            <a:xfrm>
              <a:off x="14284254" y="7799887"/>
              <a:ext cx="60794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55" name="Graphic 54" descr="Open folder with solid fill">
              <a:extLst>
                <a:ext uri="{FF2B5EF4-FFF2-40B4-BE49-F238E27FC236}">
                  <a16:creationId xmlns:a16="http://schemas.microsoft.com/office/drawing/2014/main" id="{E62E28B5-D1CC-4B4F-BC44-E306A1E89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6297" y="7431898"/>
              <a:ext cx="607941" cy="607941"/>
            </a:xfrm>
            <a:prstGeom prst="rect">
              <a:avLst/>
            </a:prstGeom>
          </p:spPr>
        </p:pic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FDB1A74-5169-CE4C-8AFD-F60256726362}"/>
                </a:ext>
              </a:extLst>
            </p:cNvPr>
            <p:cNvCxnSpPr>
              <a:cxnSpLocks/>
            </p:cNvCxnSpPr>
            <p:nvPr/>
          </p:nvCxnSpPr>
          <p:spPr>
            <a:xfrm>
              <a:off x="15194345" y="8394167"/>
              <a:ext cx="104183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0F710D-5017-FD42-B9B6-01CA6B5D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00268" y="7987801"/>
              <a:ext cx="0" cy="40636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EDB4057-31E3-B240-9B59-01E3436EB340}"/>
                </a:ext>
              </a:extLst>
            </p:cNvPr>
            <p:cNvCxnSpPr>
              <a:cxnSpLocks/>
            </p:cNvCxnSpPr>
            <p:nvPr/>
          </p:nvCxnSpPr>
          <p:spPr>
            <a:xfrm>
              <a:off x="16569662" y="10087492"/>
              <a:ext cx="457236" cy="81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7990EBF-D5DD-CD4C-9895-41B999FAD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9662" y="9667997"/>
              <a:ext cx="0" cy="10378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ABFCF8-E875-EF48-8734-E50F6944ACAD}"/>
                </a:ext>
              </a:extLst>
            </p:cNvPr>
            <p:cNvCxnSpPr>
              <a:cxnSpLocks/>
            </p:cNvCxnSpPr>
            <p:nvPr/>
          </p:nvCxnSpPr>
          <p:spPr>
            <a:xfrm>
              <a:off x="16569662" y="10697680"/>
              <a:ext cx="457236" cy="81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138CDF0-7586-AE41-B5F1-036D138B0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84530" y="11366699"/>
              <a:ext cx="0" cy="43750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B35CDEA-F624-3748-AA40-17AD94265E64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530" y="11796038"/>
              <a:ext cx="457236" cy="81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4B18C81-D6A5-C648-98EA-0EA65C77B220}"/>
                </a:ext>
              </a:extLst>
            </p:cNvPr>
            <p:cNvCxnSpPr>
              <a:cxnSpLocks/>
            </p:cNvCxnSpPr>
            <p:nvPr/>
          </p:nvCxnSpPr>
          <p:spPr>
            <a:xfrm>
              <a:off x="15194345" y="9494421"/>
              <a:ext cx="104183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5E30956-A255-704D-B3F1-33890DBC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00268" y="9094318"/>
              <a:ext cx="0" cy="211199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EA29E4-9339-0D45-9B7F-A574D7C1D758}"/>
                </a:ext>
              </a:extLst>
            </p:cNvPr>
            <p:cNvCxnSpPr>
              <a:cxnSpLocks/>
            </p:cNvCxnSpPr>
            <p:nvPr/>
          </p:nvCxnSpPr>
          <p:spPr>
            <a:xfrm>
              <a:off x="15194345" y="12879744"/>
              <a:ext cx="102591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83D6ACE-A288-E94E-95C3-08CDD7F57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94345" y="12526426"/>
              <a:ext cx="0" cy="9627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321DB6-0E9A-A949-A0AE-5B4A4FF3BC65}"/>
                </a:ext>
              </a:extLst>
            </p:cNvPr>
            <p:cNvCxnSpPr>
              <a:cxnSpLocks/>
            </p:cNvCxnSpPr>
            <p:nvPr/>
          </p:nvCxnSpPr>
          <p:spPr>
            <a:xfrm>
              <a:off x="15194345" y="13489932"/>
              <a:ext cx="102591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40BB489-33A0-AB48-B967-5EFEF41CAF56}"/>
                </a:ext>
              </a:extLst>
            </p:cNvPr>
            <p:cNvCxnSpPr>
              <a:cxnSpLocks/>
            </p:cNvCxnSpPr>
            <p:nvPr/>
          </p:nvCxnSpPr>
          <p:spPr>
            <a:xfrm>
              <a:off x="14279911" y="3868395"/>
              <a:ext cx="60794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85" name="Graphic 84" descr="Open folder with solid fill">
              <a:extLst>
                <a:ext uri="{FF2B5EF4-FFF2-40B4-BE49-F238E27FC236}">
                  <a16:creationId xmlns:a16="http://schemas.microsoft.com/office/drawing/2014/main" id="{2D3B783D-BC83-C242-89AD-6517BBC7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91954" y="3500406"/>
              <a:ext cx="607941" cy="607941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779A390-88F2-9646-B8C4-4323A02DC6F5}"/>
                </a:ext>
              </a:extLst>
            </p:cNvPr>
            <p:cNvCxnSpPr>
              <a:cxnSpLocks/>
            </p:cNvCxnSpPr>
            <p:nvPr/>
          </p:nvCxnSpPr>
          <p:spPr>
            <a:xfrm>
              <a:off x="14288353" y="3269947"/>
              <a:ext cx="60794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902A344-2706-CD40-B4D4-8E874E0E96E0}"/>
                </a:ext>
              </a:extLst>
            </p:cNvPr>
            <p:cNvCxnSpPr>
              <a:cxnSpLocks/>
            </p:cNvCxnSpPr>
            <p:nvPr/>
          </p:nvCxnSpPr>
          <p:spPr>
            <a:xfrm>
              <a:off x="14288353" y="2701235"/>
              <a:ext cx="60794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1" name="Graphic 90" descr="Document with solid fill">
              <a:extLst>
                <a:ext uri="{FF2B5EF4-FFF2-40B4-BE49-F238E27FC236}">
                  <a16:creationId xmlns:a16="http://schemas.microsoft.com/office/drawing/2014/main" id="{31DDAACB-280D-B241-A5BD-FAFA08D8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914847" y="2946857"/>
              <a:ext cx="574858" cy="574858"/>
            </a:xfrm>
            <a:prstGeom prst="rect">
              <a:avLst/>
            </a:prstGeom>
          </p:spPr>
        </p:pic>
        <p:pic>
          <p:nvPicPr>
            <p:cNvPr id="92" name="Graphic 91" descr="Document with solid fill">
              <a:extLst>
                <a:ext uri="{FF2B5EF4-FFF2-40B4-BE49-F238E27FC236}">
                  <a16:creationId xmlns:a16="http://schemas.microsoft.com/office/drawing/2014/main" id="{19B03159-C645-4443-AF8B-EFCEE64F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914847" y="2371268"/>
              <a:ext cx="574858" cy="574858"/>
            </a:xfrm>
            <a:prstGeom prst="rect">
              <a:avLst/>
            </a:prstGeom>
          </p:spPr>
        </p:pic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8790883-6006-1C4B-B586-06E9C8B1BC9D}"/>
                </a:ext>
              </a:extLst>
            </p:cNvPr>
            <p:cNvCxnSpPr>
              <a:cxnSpLocks/>
            </p:cNvCxnSpPr>
            <p:nvPr/>
          </p:nvCxnSpPr>
          <p:spPr>
            <a:xfrm>
              <a:off x="15148770" y="4462260"/>
              <a:ext cx="104183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B353084-8686-A044-A525-0619D0986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54693" y="4055894"/>
              <a:ext cx="0" cy="25684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B0ADA4D-1B43-5645-9DB4-B7D17D231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588914" y="4924232"/>
              <a:ext cx="457236" cy="81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863463A-5791-9246-9CBF-676766FCFA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91768" y="4580387"/>
              <a:ext cx="0" cy="15133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DB1E6FA-636B-9F41-A883-A315D9CA724E}"/>
                </a:ext>
              </a:extLst>
            </p:cNvPr>
            <p:cNvCxnSpPr>
              <a:cxnSpLocks/>
            </p:cNvCxnSpPr>
            <p:nvPr/>
          </p:nvCxnSpPr>
          <p:spPr>
            <a:xfrm>
              <a:off x="16588914" y="5534420"/>
              <a:ext cx="457236" cy="81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4C97298-5158-334F-9610-F241B8320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91768" y="6833794"/>
              <a:ext cx="0" cy="43750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DFE79F9-E716-5F40-90D6-9CF9D20C07E4}"/>
                </a:ext>
              </a:extLst>
            </p:cNvPr>
            <p:cNvCxnSpPr>
              <a:cxnSpLocks/>
            </p:cNvCxnSpPr>
            <p:nvPr/>
          </p:nvCxnSpPr>
          <p:spPr>
            <a:xfrm>
              <a:off x="16591768" y="7263133"/>
              <a:ext cx="457236" cy="81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01A6B34-4EB4-EF4F-9580-DFB14682F5CD}"/>
                </a:ext>
              </a:extLst>
            </p:cNvPr>
            <p:cNvCxnSpPr>
              <a:cxnSpLocks/>
            </p:cNvCxnSpPr>
            <p:nvPr/>
          </p:nvCxnSpPr>
          <p:spPr>
            <a:xfrm>
              <a:off x="15178428" y="6624344"/>
              <a:ext cx="104183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6355FAA-CCEA-854C-95FB-FE779F543618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530" y="6099906"/>
              <a:ext cx="457236" cy="81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C4254DC-F4A8-584A-A033-A18E02E7571A}"/>
                </a:ext>
              </a:extLst>
            </p:cNvPr>
            <p:cNvCxnSpPr>
              <a:cxnSpLocks/>
            </p:cNvCxnSpPr>
            <p:nvPr/>
          </p:nvCxnSpPr>
          <p:spPr>
            <a:xfrm>
              <a:off x="15202276" y="11200048"/>
              <a:ext cx="104183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90112-1183-FF40-9329-AF5D2F579A5D}"/>
              </a:ext>
            </a:extLst>
          </p:cNvPr>
          <p:cNvSpPr/>
          <p:nvPr/>
        </p:nvSpPr>
        <p:spPr>
          <a:xfrm>
            <a:off x="15407166" y="-4045527"/>
            <a:ext cx="914400" cy="914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276333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C54F-9A3D-F746-92DC-2F45BC5E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Publish an active project on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9038D-69F2-F344-9541-88A6899B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47" y="3012907"/>
            <a:ext cx="15836232" cy="59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3343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A1AD-3F41-1D43-A607-9EBD1C18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Choosing a license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572CD-4EB5-A849-B953-0F7A34C6A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47" y="3012907"/>
            <a:ext cx="15836232" cy="5938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59CF07-CDDF-6A48-8FCA-5F6866DB899B}"/>
              </a:ext>
            </a:extLst>
          </p:cNvPr>
          <p:cNvSpPr/>
          <p:nvPr/>
        </p:nvSpPr>
        <p:spPr>
          <a:xfrm>
            <a:off x="3729789" y="7093364"/>
            <a:ext cx="8887326" cy="105877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115862022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962AA-43F4-E54A-B84A-FC4432C4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Archive project on Zenodo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5E8C63-D2B9-484D-8DC4-37D958E8F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47" y="1868010"/>
            <a:ext cx="17624864" cy="7987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374A13-55D1-734F-B6EA-DD7834B80A38}"/>
              </a:ext>
            </a:extLst>
          </p:cNvPr>
          <p:cNvSpPr/>
          <p:nvPr/>
        </p:nvSpPr>
        <p:spPr>
          <a:xfrm>
            <a:off x="3729789" y="7911506"/>
            <a:ext cx="16809218" cy="1882194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254585036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F3E0-476C-C541-AC99-E204BF07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Citing a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16D1A-2C48-5046-B9DF-4571FFDE1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47" y="3012907"/>
            <a:ext cx="15836232" cy="5938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9A9C56-3F58-D240-9DAB-92E60C0E247D}"/>
              </a:ext>
            </a:extLst>
          </p:cNvPr>
          <p:cNvSpPr/>
          <p:nvPr/>
        </p:nvSpPr>
        <p:spPr>
          <a:xfrm>
            <a:off x="3729789" y="7935572"/>
            <a:ext cx="8887326" cy="105877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215956932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159E-BBCC-F84E-8E96-70AB4019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211656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31B6-CAEB-E749-9DF3-8B93D105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B0923703-42AB-DF4C-A50E-BA481A614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0774" y="2582365"/>
            <a:ext cx="1583635" cy="15836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297384-B80A-2342-B95A-2C061CC8FC67}"/>
              </a:ext>
            </a:extLst>
          </p:cNvPr>
          <p:cNvCxnSpPr>
            <a:cxnSpLocks/>
          </p:cNvCxnSpPr>
          <p:nvPr/>
        </p:nvCxnSpPr>
        <p:spPr>
          <a:xfrm>
            <a:off x="3672956" y="4001886"/>
            <a:ext cx="59635" cy="479066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1D790B-25A4-3845-9B8C-E712ED3239B6}"/>
              </a:ext>
            </a:extLst>
          </p:cNvPr>
          <p:cNvSpPr txBox="1"/>
          <p:nvPr/>
        </p:nvSpPr>
        <p:spPr>
          <a:xfrm>
            <a:off x="5021824" y="4166000"/>
            <a:ext cx="3105977" cy="6053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README.md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L</a:t>
            </a:r>
            <a:r>
              <a:rPr lang="en-NL" dirty="0"/>
              <a:t>ICENSE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data/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mydata.csv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analysis/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report</a:t>
            </a:r>
            <a:r>
              <a:rPr lang="en-NL" dirty="0"/>
              <a:t>.md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03916-0B78-B24B-832E-54438E9FFDA1}"/>
              </a:ext>
            </a:extLst>
          </p:cNvPr>
          <p:cNvCxnSpPr>
            <a:cxnSpLocks/>
          </p:cNvCxnSpPr>
          <p:nvPr/>
        </p:nvCxnSpPr>
        <p:spPr>
          <a:xfrm>
            <a:off x="3672956" y="484848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1154B-5A4A-BE4D-8484-9A3A06E1A5DE}"/>
              </a:ext>
            </a:extLst>
          </p:cNvPr>
          <p:cNvCxnSpPr>
            <a:cxnSpLocks/>
          </p:cNvCxnSpPr>
          <p:nvPr/>
        </p:nvCxnSpPr>
        <p:spPr>
          <a:xfrm>
            <a:off x="3689284" y="5833644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AD74E-1441-B24F-9068-D85A2FE5AC50}"/>
              </a:ext>
            </a:extLst>
          </p:cNvPr>
          <p:cNvCxnSpPr>
            <a:cxnSpLocks/>
          </p:cNvCxnSpPr>
          <p:nvPr/>
        </p:nvCxnSpPr>
        <p:spPr>
          <a:xfrm>
            <a:off x="3708099" y="6846016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A0ABFF-4363-BB48-94E2-98E005AED9DC}"/>
              </a:ext>
            </a:extLst>
          </p:cNvPr>
          <p:cNvCxnSpPr>
            <a:cxnSpLocks/>
          </p:cNvCxnSpPr>
          <p:nvPr/>
        </p:nvCxnSpPr>
        <p:spPr>
          <a:xfrm>
            <a:off x="3724427" y="8784383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1E5ACD-D541-1448-9D0E-C54D589F4B82}"/>
              </a:ext>
            </a:extLst>
          </p:cNvPr>
          <p:cNvCxnSpPr>
            <a:cxnSpLocks/>
          </p:cNvCxnSpPr>
          <p:nvPr/>
        </p:nvCxnSpPr>
        <p:spPr>
          <a:xfrm>
            <a:off x="4595284" y="7842769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845F58-7A32-6943-8E82-DFAE2CD3C88B}"/>
              </a:ext>
            </a:extLst>
          </p:cNvPr>
          <p:cNvCxnSpPr>
            <a:cxnSpLocks/>
          </p:cNvCxnSpPr>
          <p:nvPr/>
        </p:nvCxnSpPr>
        <p:spPr>
          <a:xfrm flipV="1">
            <a:off x="4595284" y="7028706"/>
            <a:ext cx="0" cy="8222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A572F-F929-C743-A156-073018C71740}"/>
              </a:ext>
            </a:extLst>
          </p:cNvPr>
          <p:cNvCxnSpPr>
            <a:cxnSpLocks/>
          </p:cNvCxnSpPr>
          <p:nvPr/>
        </p:nvCxnSpPr>
        <p:spPr>
          <a:xfrm>
            <a:off x="4595284" y="9799476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6FFE44-5F65-B941-B801-59E68941B7EE}"/>
              </a:ext>
            </a:extLst>
          </p:cNvPr>
          <p:cNvCxnSpPr>
            <a:cxnSpLocks/>
          </p:cNvCxnSpPr>
          <p:nvPr/>
        </p:nvCxnSpPr>
        <p:spPr>
          <a:xfrm flipV="1">
            <a:off x="4595284" y="8977249"/>
            <a:ext cx="0" cy="8222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Graphic 19" descr="Open folder with solid fill">
            <a:extLst>
              <a:ext uri="{FF2B5EF4-FFF2-40B4-BE49-F238E27FC236}">
                <a16:creationId xmlns:a16="http://schemas.microsoft.com/office/drawing/2014/main" id="{D368148A-0352-DE40-9424-8B40EAA3F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1186" y="6408223"/>
            <a:ext cx="702925" cy="702925"/>
          </a:xfrm>
          <a:prstGeom prst="rect">
            <a:avLst/>
          </a:prstGeom>
        </p:spPr>
      </p:pic>
      <p:pic>
        <p:nvPicPr>
          <p:cNvPr id="21" name="Graphic 20" descr="Open folder with solid fill">
            <a:extLst>
              <a:ext uri="{FF2B5EF4-FFF2-40B4-BE49-F238E27FC236}">
                <a16:creationId xmlns:a16="http://schemas.microsoft.com/office/drawing/2014/main" id="{95150D57-5D5B-4743-8BDB-D6054C2EF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3229" y="8321697"/>
            <a:ext cx="702925" cy="702925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80AA84B9-3F2D-3040-81BE-13B00DF97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4874" y="9344618"/>
            <a:ext cx="742950" cy="742950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AB271A70-812B-0C40-A696-F7CBEDBB1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3880" y="7401355"/>
            <a:ext cx="742950" cy="742950"/>
          </a:xfrm>
          <a:prstGeom prst="rect">
            <a:avLst/>
          </a:prstGeom>
        </p:spPr>
      </p:pic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02EDD3BC-5A26-DC4D-89E2-78C7D4406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2292" y="5413774"/>
            <a:ext cx="742950" cy="742950"/>
          </a:xfrm>
          <a:prstGeom prst="rect">
            <a:avLst/>
          </a:prstGeom>
        </p:spPr>
      </p:pic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3A18FD7D-F48C-A741-B145-B14C0C16A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052" y="4360583"/>
            <a:ext cx="742950" cy="742950"/>
          </a:xfrm>
          <a:prstGeom prst="rect">
            <a:avLst/>
          </a:prstGeom>
        </p:spPr>
      </p:pic>
      <p:pic>
        <p:nvPicPr>
          <p:cNvPr id="29" name="Graphic 28" descr="Open folder with solid fill">
            <a:extLst>
              <a:ext uri="{FF2B5EF4-FFF2-40B4-BE49-F238E27FC236}">
                <a16:creationId xmlns:a16="http://schemas.microsoft.com/office/drawing/2014/main" id="{BE100F60-B214-254B-89AD-6AE2FD9F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5135" y="982319"/>
            <a:ext cx="1583635" cy="158363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B51ED1-9F4A-C346-8CC8-FA64DF616CF5}"/>
              </a:ext>
            </a:extLst>
          </p:cNvPr>
          <p:cNvCxnSpPr>
            <a:cxnSpLocks/>
          </p:cNvCxnSpPr>
          <p:nvPr/>
        </p:nvCxnSpPr>
        <p:spPr>
          <a:xfrm>
            <a:off x="14278332" y="2334024"/>
            <a:ext cx="0" cy="100147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D669B3-5ECD-5D48-92B3-BF3A292DDAC3}"/>
              </a:ext>
            </a:extLst>
          </p:cNvPr>
          <p:cNvSpPr txBox="1"/>
          <p:nvPr/>
        </p:nvSpPr>
        <p:spPr>
          <a:xfrm>
            <a:off x="15407166" y="2334024"/>
            <a:ext cx="8098203" cy="11532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README.md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L</a:t>
            </a:r>
            <a:r>
              <a:rPr lang="en-NL" dirty="0"/>
              <a:t>ICENSE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data/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raw/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		RAW_DATA_FILE001.zip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		(…)</a:t>
            </a:r>
          </a:p>
          <a:p>
            <a:pPr algn="l">
              <a:spcAft>
                <a:spcPts val="600"/>
              </a:spcAft>
            </a:pPr>
            <a:r>
              <a:rPr lang="en-NL" dirty="0"/>
              <a:t>		RAW_DATA_FILE331.zip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	</a:t>
            </a: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clean/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mydata.csv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latin typeface="+mj-lt"/>
              </a:rPr>
              <a:t>R/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mycode.R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results/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images/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	figure1.tiff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		figure2.tiff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	analysis/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	tab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le1.csv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latin typeface="+mj-lt"/>
              </a:rPr>
              <a:t>docs/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documentation.md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manuscript</a:t>
            </a:r>
            <a:r>
              <a:rPr lang="en-NL" dirty="0"/>
              <a:t>.md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0CD0B8-9BC7-DD4F-B1F3-E0343A41B324}"/>
              </a:ext>
            </a:extLst>
          </p:cNvPr>
          <p:cNvCxnSpPr>
            <a:cxnSpLocks/>
          </p:cNvCxnSpPr>
          <p:nvPr/>
        </p:nvCxnSpPr>
        <p:spPr>
          <a:xfrm>
            <a:off x="14278332" y="12348792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" name="Graphic 50" descr="Open folder with solid fill">
            <a:extLst>
              <a:ext uri="{FF2B5EF4-FFF2-40B4-BE49-F238E27FC236}">
                <a16:creationId xmlns:a16="http://schemas.microsoft.com/office/drawing/2014/main" id="{D7434CBD-E88B-B84D-80BF-8D47F2B29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0375" y="11980803"/>
            <a:ext cx="607941" cy="607941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0084FE5-86B0-0B4E-A65C-42E77FD24E54}"/>
              </a:ext>
            </a:extLst>
          </p:cNvPr>
          <p:cNvCxnSpPr>
            <a:cxnSpLocks/>
          </p:cNvCxnSpPr>
          <p:nvPr/>
        </p:nvCxnSpPr>
        <p:spPr>
          <a:xfrm>
            <a:off x="14284254" y="8938134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3" name="Graphic 52" descr="Open folder with solid fill">
            <a:extLst>
              <a:ext uri="{FF2B5EF4-FFF2-40B4-BE49-F238E27FC236}">
                <a16:creationId xmlns:a16="http://schemas.microsoft.com/office/drawing/2014/main" id="{EF779E02-A65B-C644-BEAD-97045E25A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6297" y="8570145"/>
            <a:ext cx="607941" cy="607941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CA7782-CD0D-F944-8FFA-B2A1D0624E54}"/>
              </a:ext>
            </a:extLst>
          </p:cNvPr>
          <p:cNvCxnSpPr>
            <a:cxnSpLocks/>
          </p:cNvCxnSpPr>
          <p:nvPr/>
        </p:nvCxnSpPr>
        <p:spPr>
          <a:xfrm>
            <a:off x="14284254" y="779988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5" name="Graphic 54" descr="Open folder with solid fill">
            <a:extLst>
              <a:ext uri="{FF2B5EF4-FFF2-40B4-BE49-F238E27FC236}">
                <a16:creationId xmlns:a16="http://schemas.microsoft.com/office/drawing/2014/main" id="{E62E28B5-D1CC-4B4F-BC44-E306A1E89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6297" y="7431898"/>
            <a:ext cx="607941" cy="607941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DB1A74-5169-CE4C-8AFD-F60256726362}"/>
              </a:ext>
            </a:extLst>
          </p:cNvPr>
          <p:cNvCxnSpPr>
            <a:cxnSpLocks/>
          </p:cNvCxnSpPr>
          <p:nvPr/>
        </p:nvCxnSpPr>
        <p:spPr>
          <a:xfrm>
            <a:off x="15194345" y="8394167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0F710D-5017-FD42-B9B6-01CA6B5D94E7}"/>
              </a:ext>
            </a:extLst>
          </p:cNvPr>
          <p:cNvCxnSpPr>
            <a:cxnSpLocks/>
          </p:cNvCxnSpPr>
          <p:nvPr/>
        </p:nvCxnSpPr>
        <p:spPr>
          <a:xfrm flipV="1">
            <a:off x="15200268" y="7987801"/>
            <a:ext cx="0" cy="40636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EDB4057-31E3-B240-9B59-01E3436EB340}"/>
              </a:ext>
            </a:extLst>
          </p:cNvPr>
          <p:cNvCxnSpPr>
            <a:cxnSpLocks/>
          </p:cNvCxnSpPr>
          <p:nvPr/>
        </p:nvCxnSpPr>
        <p:spPr>
          <a:xfrm>
            <a:off x="16569662" y="10087492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990EBF-D5DD-CD4C-9895-41B999FADC60}"/>
              </a:ext>
            </a:extLst>
          </p:cNvPr>
          <p:cNvCxnSpPr>
            <a:cxnSpLocks/>
          </p:cNvCxnSpPr>
          <p:nvPr/>
        </p:nvCxnSpPr>
        <p:spPr>
          <a:xfrm flipV="1">
            <a:off x="16569662" y="9667997"/>
            <a:ext cx="0" cy="103784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6ABFCF8-E875-EF48-8734-E50F6944ACAD}"/>
              </a:ext>
            </a:extLst>
          </p:cNvPr>
          <p:cNvCxnSpPr>
            <a:cxnSpLocks/>
          </p:cNvCxnSpPr>
          <p:nvPr/>
        </p:nvCxnSpPr>
        <p:spPr>
          <a:xfrm>
            <a:off x="16569662" y="10697680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138CDF0-7586-AE41-B5F1-036D138B0256}"/>
              </a:ext>
            </a:extLst>
          </p:cNvPr>
          <p:cNvCxnSpPr>
            <a:cxnSpLocks/>
          </p:cNvCxnSpPr>
          <p:nvPr/>
        </p:nvCxnSpPr>
        <p:spPr>
          <a:xfrm flipV="1">
            <a:off x="16584530" y="11366699"/>
            <a:ext cx="0" cy="4375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B35CDEA-F624-3748-AA40-17AD94265E64}"/>
              </a:ext>
            </a:extLst>
          </p:cNvPr>
          <p:cNvCxnSpPr>
            <a:cxnSpLocks/>
          </p:cNvCxnSpPr>
          <p:nvPr/>
        </p:nvCxnSpPr>
        <p:spPr>
          <a:xfrm>
            <a:off x="16584530" y="11796038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B18C81-D6A5-C648-98EA-0EA65C77B220}"/>
              </a:ext>
            </a:extLst>
          </p:cNvPr>
          <p:cNvCxnSpPr>
            <a:cxnSpLocks/>
          </p:cNvCxnSpPr>
          <p:nvPr/>
        </p:nvCxnSpPr>
        <p:spPr>
          <a:xfrm>
            <a:off x="15194345" y="9494421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E30956-A255-704D-B3F1-33890DBC1ABD}"/>
              </a:ext>
            </a:extLst>
          </p:cNvPr>
          <p:cNvCxnSpPr>
            <a:cxnSpLocks/>
          </p:cNvCxnSpPr>
          <p:nvPr/>
        </p:nvCxnSpPr>
        <p:spPr>
          <a:xfrm flipV="1">
            <a:off x="15200268" y="9094318"/>
            <a:ext cx="0" cy="211199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5EA29E4-9339-0D45-9B7F-A574D7C1D758}"/>
              </a:ext>
            </a:extLst>
          </p:cNvPr>
          <p:cNvCxnSpPr>
            <a:cxnSpLocks/>
          </p:cNvCxnSpPr>
          <p:nvPr/>
        </p:nvCxnSpPr>
        <p:spPr>
          <a:xfrm>
            <a:off x="15194345" y="12879744"/>
            <a:ext cx="102591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3D6ACE-A288-E94E-95C3-08CDD7F57F34}"/>
              </a:ext>
            </a:extLst>
          </p:cNvPr>
          <p:cNvCxnSpPr>
            <a:cxnSpLocks/>
          </p:cNvCxnSpPr>
          <p:nvPr/>
        </p:nvCxnSpPr>
        <p:spPr>
          <a:xfrm flipV="1">
            <a:off x="15194345" y="12526426"/>
            <a:ext cx="0" cy="96277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321DB6-0E9A-A949-A0AE-5B4A4FF3BC65}"/>
              </a:ext>
            </a:extLst>
          </p:cNvPr>
          <p:cNvCxnSpPr>
            <a:cxnSpLocks/>
          </p:cNvCxnSpPr>
          <p:nvPr/>
        </p:nvCxnSpPr>
        <p:spPr>
          <a:xfrm>
            <a:off x="15194345" y="13489932"/>
            <a:ext cx="102591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40BB489-33A0-AB48-B967-5EFEF41CAF56}"/>
              </a:ext>
            </a:extLst>
          </p:cNvPr>
          <p:cNvCxnSpPr>
            <a:cxnSpLocks/>
          </p:cNvCxnSpPr>
          <p:nvPr/>
        </p:nvCxnSpPr>
        <p:spPr>
          <a:xfrm>
            <a:off x="14279911" y="3868395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5" name="Graphic 84" descr="Open folder with solid fill">
            <a:extLst>
              <a:ext uri="{FF2B5EF4-FFF2-40B4-BE49-F238E27FC236}">
                <a16:creationId xmlns:a16="http://schemas.microsoft.com/office/drawing/2014/main" id="{2D3B783D-BC83-C242-89AD-6517BBC78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1954" y="3500406"/>
            <a:ext cx="607941" cy="607941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779A390-88F2-9646-B8C4-4323A02DC6F5}"/>
              </a:ext>
            </a:extLst>
          </p:cNvPr>
          <p:cNvCxnSpPr>
            <a:cxnSpLocks/>
          </p:cNvCxnSpPr>
          <p:nvPr/>
        </p:nvCxnSpPr>
        <p:spPr>
          <a:xfrm>
            <a:off x="14288353" y="326994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02A344-2706-CD40-B4D4-8E874E0E96E0}"/>
              </a:ext>
            </a:extLst>
          </p:cNvPr>
          <p:cNvCxnSpPr>
            <a:cxnSpLocks/>
          </p:cNvCxnSpPr>
          <p:nvPr/>
        </p:nvCxnSpPr>
        <p:spPr>
          <a:xfrm>
            <a:off x="14288353" y="2701235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1" name="Graphic 90" descr="Document with solid fill">
            <a:extLst>
              <a:ext uri="{FF2B5EF4-FFF2-40B4-BE49-F238E27FC236}">
                <a16:creationId xmlns:a16="http://schemas.microsoft.com/office/drawing/2014/main" id="{31DDAACB-280D-B241-A5BD-FAFA08D85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4847" y="2946857"/>
            <a:ext cx="574858" cy="574858"/>
          </a:xfrm>
          <a:prstGeom prst="rect">
            <a:avLst/>
          </a:prstGeom>
        </p:spPr>
      </p:pic>
      <p:pic>
        <p:nvPicPr>
          <p:cNvPr id="92" name="Graphic 91" descr="Document with solid fill">
            <a:extLst>
              <a:ext uri="{FF2B5EF4-FFF2-40B4-BE49-F238E27FC236}">
                <a16:creationId xmlns:a16="http://schemas.microsoft.com/office/drawing/2014/main" id="{19B03159-C645-4443-AF8B-EFCEE64FF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4847" y="2371268"/>
            <a:ext cx="574858" cy="574858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8790883-6006-1C4B-B586-06E9C8B1BC9D}"/>
              </a:ext>
            </a:extLst>
          </p:cNvPr>
          <p:cNvCxnSpPr>
            <a:cxnSpLocks/>
          </p:cNvCxnSpPr>
          <p:nvPr/>
        </p:nvCxnSpPr>
        <p:spPr>
          <a:xfrm>
            <a:off x="15148770" y="4462260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353084-8686-A044-A525-0619D09865F5}"/>
              </a:ext>
            </a:extLst>
          </p:cNvPr>
          <p:cNvCxnSpPr>
            <a:cxnSpLocks/>
          </p:cNvCxnSpPr>
          <p:nvPr/>
        </p:nvCxnSpPr>
        <p:spPr>
          <a:xfrm flipV="1">
            <a:off x="15154693" y="4055894"/>
            <a:ext cx="0" cy="256845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B0ADA4D-1B43-5645-9DB4-B7D17D2312FC}"/>
              </a:ext>
            </a:extLst>
          </p:cNvPr>
          <p:cNvCxnSpPr>
            <a:cxnSpLocks/>
          </p:cNvCxnSpPr>
          <p:nvPr/>
        </p:nvCxnSpPr>
        <p:spPr>
          <a:xfrm>
            <a:off x="16588914" y="4924232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863463A-5791-9246-9CBF-676766FCFA69}"/>
              </a:ext>
            </a:extLst>
          </p:cNvPr>
          <p:cNvCxnSpPr>
            <a:cxnSpLocks/>
          </p:cNvCxnSpPr>
          <p:nvPr/>
        </p:nvCxnSpPr>
        <p:spPr>
          <a:xfrm flipV="1">
            <a:off x="16591768" y="4580387"/>
            <a:ext cx="0" cy="151333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DB1E6FA-636B-9F41-A883-A315D9CA724E}"/>
              </a:ext>
            </a:extLst>
          </p:cNvPr>
          <p:cNvCxnSpPr>
            <a:cxnSpLocks/>
          </p:cNvCxnSpPr>
          <p:nvPr/>
        </p:nvCxnSpPr>
        <p:spPr>
          <a:xfrm>
            <a:off x="16588914" y="5534420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4C97298-5158-334F-9610-F241B8320FC2}"/>
              </a:ext>
            </a:extLst>
          </p:cNvPr>
          <p:cNvCxnSpPr>
            <a:cxnSpLocks/>
          </p:cNvCxnSpPr>
          <p:nvPr/>
        </p:nvCxnSpPr>
        <p:spPr>
          <a:xfrm flipV="1">
            <a:off x="16591768" y="6833794"/>
            <a:ext cx="0" cy="4375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DFE79F9-E716-5F40-90D6-9CF9D20C07E4}"/>
              </a:ext>
            </a:extLst>
          </p:cNvPr>
          <p:cNvCxnSpPr>
            <a:cxnSpLocks/>
          </p:cNvCxnSpPr>
          <p:nvPr/>
        </p:nvCxnSpPr>
        <p:spPr>
          <a:xfrm>
            <a:off x="16591768" y="7263133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01A6B34-4EB4-EF4F-9580-DFB14682F5CD}"/>
              </a:ext>
            </a:extLst>
          </p:cNvPr>
          <p:cNvCxnSpPr>
            <a:cxnSpLocks/>
          </p:cNvCxnSpPr>
          <p:nvPr/>
        </p:nvCxnSpPr>
        <p:spPr>
          <a:xfrm>
            <a:off x="15178428" y="6624344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6355FAA-CCEA-854C-95FB-FE779F543618}"/>
              </a:ext>
            </a:extLst>
          </p:cNvPr>
          <p:cNvCxnSpPr>
            <a:cxnSpLocks/>
          </p:cNvCxnSpPr>
          <p:nvPr/>
        </p:nvCxnSpPr>
        <p:spPr>
          <a:xfrm>
            <a:off x="16584530" y="6099906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C4254DC-F4A8-584A-A033-A18E02E7571A}"/>
              </a:ext>
            </a:extLst>
          </p:cNvPr>
          <p:cNvCxnSpPr>
            <a:cxnSpLocks/>
          </p:cNvCxnSpPr>
          <p:nvPr/>
        </p:nvCxnSpPr>
        <p:spPr>
          <a:xfrm>
            <a:off x="15202276" y="11200048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90112-1183-FF40-9329-AF5D2F579A5D}"/>
              </a:ext>
            </a:extLst>
          </p:cNvPr>
          <p:cNvSpPr/>
          <p:nvPr/>
        </p:nvSpPr>
        <p:spPr>
          <a:xfrm>
            <a:off x="15407166" y="-4045527"/>
            <a:ext cx="914400" cy="914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B8192-B108-F642-B790-A03B067E7327}"/>
              </a:ext>
            </a:extLst>
          </p:cNvPr>
          <p:cNvSpPr txBox="1"/>
          <p:nvPr/>
        </p:nvSpPr>
        <p:spPr>
          <a:xfrm>
            <a:off x="361556" y="11905624"/>
            <a:ext cx="4722446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32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Automatically</a:t>
            </a:r>
            <a:r>
              <a:rPr kumimoji="0" lang="nl-NL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 </a:t>
            </a:r>
            <a:r>
              <a:rPr kumimoji="0" lang="nl-NL" sz="32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generated</a:t>
            </a:r>
            <a:endParaRPr kumimoji="0" lang="nl-NL" sz="32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/>
              <a:t>Human </a:t>
            </a:r>
            <a:r>
              <a:rPr lang="nl-NL" dirty="0" err="1"/>
              <a:t>written</a:t>
            </a:r>
            <a:endParaRPr lang="nl-NL" dirty="0"/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/>
              <a:t>Read-</a:t>
            </a:r>
            <a:r>
              <a:rPr lang="nl-NL" dirty="0" err="1"/>
              <a:t>only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20585680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31B6-CAEB-E749-9DF3-8B93D105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B0923703-42AB-DF4C-A50E-BA481A614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0774" y="2582365"/>
            <a:ext cx="1583635" cy="15836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297384-B80A-2342-B95A-2C061CC8FC67}"/>
              </a:ext>
            </a:extLst>
          </p:cNvPr>
          <p:cNvCxnSpPr>
            <a:cxnSpLocks/>
          </p:cNvCxnSpPr>
          <p:nvPr/>
        </p:nvCxnSpPr>
        <p:spPr>
          <a:xfrm>
            <a:off x="3672956" y="4001886"/>
            <a:ext cx="59635" cy="479066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1D790B-25A4-3845-9B8C-E712ED3239B6}"/>
              </a:ext>
            </a:extLst>
          </p:cNvPr>
          <p:cNvSpPr txBox="1"/>
          <p:nvPr/>
        </p:nvSpPr>
        <p:spPr>
          <a:xfrm>
            <a:off x="5021824" y="4166000"/>
            <a:ext cx="3105977" cy="6053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README.md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L</a:t>
            </a:r>
            <a:r>
              <a:rPr lang="en-NL" dirty="0"/>
              <a:t>ICENSE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data/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mydata.csv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analysis/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report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.md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03916-0B78-B24B-832E-54438E9FFDA1}"/>
              </a:ext>
            </a:extLst>
          </p:cNvPr>
          <p:cNvCxnSpPr>
            <a:cxnSpLocks/>
          </p:cNvCxnSpPr>
          <p:nvPr/>
        </p:nvCxnSpPr>
        <p:spPr>
          <a:xfrm>
            <a:off x="3672956" y="484848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1154B-5A4A-BE4D-8484-9A3A06E1A5DE}"/>
              </a:ext>
            </a:extLst>
          </p:cNvPr>
          <p:cNvCxnSpPr>
            <a:cxnSpLocks/>
          </p:cNvCxnSpPr>
          <p:nvPr/>
        </p:nvCxnSpPr>
        <p:spPr>
          <a:xfrm>
            <a:off x="3689284" y="5833644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AD74E-1441-B24F-9068-D85A2FE5AC50}"/>
              </a:ext>
            </a:extLst>
          </p:cNvPr>
          <p:cNvCxnSpPr>
            <a:cxnSpLocks/>
          </p:cNvCxnSpPr>
          <p:nvPr/>
        </p:nvCxnSpPr>
        <p:spPr>
          <a:xfrm>
            <a:off x="3708099" y="6846016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A0ABFF-4363-BB48-94E2-98E005AED9DC}"/>
              </a:ext>
            </a:extLst>
          </p:cNvPr>
          <p:cNvCxnSpPr>
            <a:cxnSpLocks/>
          </p:cNvCxnSpPr>
          <p:nvPr/>
        </p:nvCxnSpPr>
        <p:spPr>
          <a:xfrm>
            <a:off x="3724427" y="8784383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1E5ACD-D541-1448-9D0E-C54D589F4B82}"/>
              </a:ext>
            </a:extLst>
          </p:cNvPr>
          <p:cNvCxnSpPr>
            <a:cxnSpLocks/>
          </p:cNvCxnSpPr>
          <p:nvPr/>
        </p:nvCxnSpPr>
        <p:spPr>
          <a:xfrm>
            <a:off x="4595284" y="7842769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845F58-7A32-6943-8E82-DFAE2CD3C88B}"/>
              </a:ext>
            </a:extLst>
          </p:cNvPr>
          <p:cNvCxnSpPr>
            <a:cxnSpLocks/>
          </p:cNvCxnSpPr>
          <p:nvPr/>
        </p:nvCxnSpPr>
        <p:spPr>
          <a:xfrm flipV="1">
            <a:off x="4595284" y="7028706"/>
            <a:ext cx="0" cy="8222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A572F-F929-C743-A156-073018C71740}"/>
              </a:ext>
            </a:extLst>
          </p:cNvPr>
          <p:cNvCxnSpPr>
            <a:cxnSpLocks/>
          </p:cNvCxnSpPr>
          <p:nvPr/>
        </p:nvCxnSpPr>
        <p:spPr>
          <a:xfrm>
            <a:off x="4595284" y="9799476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6FFE44-5F65-B941-B801-59E68941B7EE}"/>
              </a:ext>
            </a:extLst>
          </p:cNvPr>
          <p:cNvCxnSpPr>
            <a:cxnSpLocks/>
          </p:cNvCxnSpPr>
          <p:nvPr/>
        </p:nvCxnSpPr>
        <p:spPr>
          <a:xfrm flipV="1">
            <a:off x="4595284" y="8977249"/>
            <a:ext cx="0" cy="8222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Graphic 19" descr="Open folder with solid fill">
            <a:extLst>
              <a:ext uri="{FF2B5EF4-FFF2-40B4-BE49-F238E27FC236}">
                <a16:creationId xmlns:a16="http://schemas.microsoft.com/office/drawing/2014/main" id="{D368148A-0352-DE40-9424-8B40EAA3F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1186" y="6408223"/>
            <a:ext cx="702925" cy="702925"/>
          </a:xfrm>
          <a:prstGeom prst="rect">
            <a:avLst/>
          </a:prstGeom>
        </p:spPr>
      </p:pic>
      <p:pic>
        <p:nvPicPr>
          <p:cNvPr id="21" name="Graphic 20" descr="Open folder with solid fill">
            <a:extLst>
              <a:ext uri="{FF2B5EF4-FFF2-40B4-BE49-F238E27FC236}">
                <a16:creationId xmlns:a16="http://schemas.microsoft.com/office/drawing/2014/main" id="{95150D57-5D5B-4743-8BDB-D6054C2EF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3229" y="8321697"/>
            <a:ext cx="702925" cy="702925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80AA84B9-3F2D-3040-81BE-13B00DF97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4874" y="9344618"/>
            <a:ext cx="742950" cy="742950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AB271A70-812B-0C40-A696-F7CBEDBB1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3880" y="7401355"/>
            <a:ext cx="742950" cy="742950"/>
          </a:xfrm>
          <a:prstGeom prst="rect">
            <a:avLst/>
          </a:prstGeom>
        </p:spPr>
      </p:pic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02EDD3BC-5A26-DC4D-89E2-78C7D4406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2292" y="5413774"/>
            <a:ext cx="742950" cy="742950"/>
          </a:xfrm>
          <a:prstGeom prst="rect">
            <a:avLst/>
          </a:prstGeom>
        </p:spPr>
      </p:pic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3A18FD7D-F48C-A741-B145-B14C0C16A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052" y="4360583"/>
            <a:ext cx="742950" cy="742950"/>
          </a:xfrm>
          <a:prstGeom prst="rect">
            <a:avLst/>
          </a:prstGeom>
        </p:spPr>
      </p:pic>
      <p:pic>
        <p:nvPicPr>
          <p:cNvPr id="29" name="Graphic 28" descr="Open folder with solid fill">
            <a:extLst>
              <a:ext uri="{FF2B5EF4-FFF2-40B4-BE49-F238E27FC236}">
                <a16:creationId xmlns:a16="http://schemas.microsoft.com/office/drawing/2014/main" id="{BE100F60-B214-254B-89AD-6AE2FD9F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5135" y="982319"/>
            <a:ext cx="1583635" cy="158363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B51ED1-9F4A-C346-8CC8-FA64DF616CF5}"/>
              </a:ext>
            </a:extLst>
          </p:cNvPr>
          <p:cNvCxnSpPr>
            <a:cxnSpLocks/>
          </p:cNvCxnSpPr>
          <p:nvPr/>
        </p:nvCxnSpPr>
        <p:spPr>
          <a:xfrm>
            <a:off x="14278332" y="2334024"/>
            <a:ext cx="0" cy="100147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D669B3-5ECD-5D48-92B3-BF3A292DDAC3}"/>
              </a:ext>
            </a:extLst>
          </p:cNvPr>
          <p:cNvSpPr txBox="1"/>
          <p:nvPr/>
        </p:nvSpPr>
        <p:spPr>
          <a:xfrm>
            <a:off x="15407166" y="2334024"/>
            <a:ext cx="8098203" cy="11532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README.md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L</a:t>
            </a:r>
            <a:r>
              <a:rPr lang="en-NL" dirty="0"/>
              <a:t>ICENSE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data/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raw/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		RAW_DATA_FILE001.zip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		(…)</a:t>
            </a:r>
          </a:p>
          <a:p>
            <a:pPr algn="l">
              <a:spcAft>
                <a:spcPts val="600"/>
              </a:spcAft>
            </a:pPr>
            <a:r>
              <a:rPr lang="en-NL" dirty="0"/>
              <a:t>		RAW_DATA_FILE331.zip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	</a:t>
            </a: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clean/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mydata.csv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mycode.R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results/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images/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	figure1.tiff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		figure2.tiff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	analysis/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	tab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le1.csv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docs/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documentation.md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manuscript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.md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0CD0B8-9BC7-DD4F-B1F3-E0343A41B324}"/>
              </a:ext>
            </a:extLst>
          </p:cNvPr>
          <p:cNvCxnSpPr>
            <a:cxnSpLocks/>
          </p:cNvCxnSpPr>
          <p:nvPr/>
        </p:nvCxnSpPr>
        <p:spPr>
          <a:xfrm>
            <a:off x="14278332" y="12348792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" name="Graphic 50" descr="Open folder with solid fill">
            <a:extLst>
              <a:ext uri="{FF2B5EF4-FFF2-40B4-BE49-F238E27FC236}">
                <a16:creationId xmlns:a16="http://schemas.microsoft.com/office/drawing/2014/main" id="{D7434CBD-E88B-B84D-80BF-8D47F2B29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0375" y="11980803"/>
            <a:ext cx="607941" cy="607941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0084FE5-86B0-0B4E-A65C-42E77FD24E54}"/>
              </a:ext>
            </a:extLst>
          </p:cNvPr>
          <p:cNvCxnSpPr>
            <a:cxnSpLocks/>
          </p:cNvCxnSpPr>
          <p:nvPr/>
        </p:nvCxnSpPr>
        <p:spPr>
          <a:xfrm>
            <a:off x="14284254" y="8938134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3" name="Graphic 52" descr="Open folder with solid fill">
            <a:extLst>
              <a:ext uri="{FF2B5EF4-FFF2-40B4-BE49-F238E27FC236}">
                <a16:creationId xmlns:a16="http://schemas.microsoft.com/office/drawing/2014/main" id="{EF779E02-A65B-C644-BEAD-97045E25A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6297" y="8570145"/>
            <a:ext cx="607941" cy="607941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CA7782-CD0D-F944-8FFA-B2A1D0624E54}"/>
              </a:ext>
            </a:extLst>
          </p:cNvPr>
          <p:cNvCxnSpPr>
            <a:cxnSpLocks/>
          </p:cNvCxnSpPr>
          <p:nvPr/>
        </p:nvCxnSpPr>
        <p:spPr>
          <a:xfrm>
            <a:off x="14284254" y="779988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5" name="Graphic 54" descr="Open folder with solid fill">
            <a:extLst>
              <a:ext uri="{FF2B5EF4-FFF2-40B4-BE49-F238E27FC236}">
                <a16:creationId xmlns:a16="http://schemas.microsoft.com/office/drawing/2014/main" id="{E62E28B5-D1CC-4B4F-BC44-E306A1E89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6297" y="7431898"/>
            <a:ext cx="607941" cy="607941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DB1A74-5169-CE4C-8AFD-F60256726362}"/>
              </a:ext>
            </a:extLst>
          </p:cNvPr>
          <p:cNvCxnSpPr>
            <a:cxnSpLocks/>
          </p:cNvCxnSpPr>
          <p:nvPr/>
        </p:nvCxnSpPr>
        <p:spPr>
          <a:xfrm>
            <a:off x="15194345" y="8394167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0F710D-5017-FD42-B9B6-01CA6B5D94E7}"/>
              </a:ext>
            </a:extLst>
          </p:cNvPr>
          <p:cNvCxnSpPr>
            <a:cxnSpLocks/>
          </p:cNvCxnSpPr>
          <p:nvPr/>
        </p:nvCxnSpPr>
        <p:spPr>
          <a:xfrm flipV="1">
            <a:off x="15200268" y="7987801"/>
            <a:ext cx="0" cy="40636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EDB4057-31E3-B240-9B59-01E3436EB340}"/>
              </a:ext>
            </a:extLst>
          </p:cNvPr>
          <p:cNvCxnSpPr>
            <a:cxnSpLocks/>
          </p:cNvCxnSpPr>
          <p:nvPr/>
        </p:nvCxnSpPr>
        <p:spPr>
          <a:xfrm>
            <a:off x="16569662" y="10087492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990EBF-D5DD-CD4C-9895-41B999FADC60}"/>
              </a:ext>
            </a:extLst>
          </p:cNvPr>
          <p:cNvCxnSpPr>
            <a:cxnSpLocks/>
          </p:cNvCxnSpPr>
          <p:nvPr/>
        </p:nvCxnSpPr>
        <p:spPr>
          <a:xfrm flipV="1">
            <a:off x="16569662" y="9667997"/>
            <a:ext cx="0" cy="103784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6ABFCF8-E875-EF48-8734-E50F6944ACAD}"/>
              </a:ext>
            </a:extLst>
          </p:cNvPr>
          <p:cNvCxnSpPr>
            <a:cxnSpLocks/>
          </p:cNvCxnSpPr>
          <p:nvPr/>
        </p:nvCxnSpPr>
        <p:spPr>
          <a:xfrm>
            <a:off x="16569662" y="10697680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138CDF0-7586-AE41-B5F1-036D138B0256}"/>
              </a:ext>
            </a:extLst>
          </p:cNvPr>
          <p:cNvCxnSpPr>
            <a:cxnSpLocks/>
          </p:cNvCxnSpPr>
          <p:nvPr/>
        </p:nvCxnSpPr>
        <p:spPr>
          <a:xfrm flipV="1">
            <a:off x="16584530" y="11366699"/>
            <a:ext cx="0" cy="4375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B35CDEA-F624-3748-AA40-17AD94265E64}"/>
              </a:ext>
            </a:extLst>
          </p:cNvPr>
          <p:cNvCxnSpPr>
            <a:cxnSpLocks/>
          </p:cNvCxnSpPr>
          <p:nvPr/>
        </p:nvCxnSpPr>
        <p:spPr>
          <a:xfrm>
            <a:off x="16584530" y="11796038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B18C81-D6A5-C648-98EA-0EA65C77B220}"/>
              </a:ext>
            </a:extLst>
          </p:cNvPr>
          <p:cNvCxnSpPr>
            <a:cxnSpLocks/>
          </p:cNvCxnSpPr>
          <p:nvPr/>
        </p:nvCxnSpPr>
        <p:spPr>
          <a:xfrm>
            <a:off x="15194345" y="9494421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E30956-A255-704D-B3F1-33890DBC1ABD}"/>
              </a:ext>
            </a:extLst>
          </p:cNvPr>
          <p:cNvCxnSpPr>
            <a:cxnSpLocks/>
          </p:cNvCxnSpPr>
          <p:nvPr/>
        </p:nvCxnSpPr>
        <p:spPr>
          <a:xfrm flipV="1">
            <a:off x="15200268" y="9094318"/>
            <a:ext cx="0" cy="211199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5EA29E4-9339-0D45-9B7F-A574D7C1D758}"/>
              </a:ext>
            </a:extLst>
          </p:cNvPr>
          <p:cNvCxnSpPr>
            <a:cxnSpLocks/>
          </p:cNvCxnSpPr>
          <p:nvPr/>
        </p:nvCxnSpPr>
        <p:spPr>
          <a:xfrm>
            <a:off x="15194345" y="12879744"/>
            <a:ext cx="102591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3D6ACE-A288-E94E-95C3-08CDD7F57F34}"/>
              </a:ext>
            </a:extLst>
          </p:cNvPr>
          <p:cNvCxnSpPr>
            <a:cxnSpLocks/>
          </p:cNvCxnSpPr>
          <p:nvPr/>
        </p:nvCxnSpPr>
        <p:spPr>
          <a:xfrm flipV="1">
            <a:off x="15194345" y="12526426"/>
            <a:ext cx="0" cy="96277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321DB6-0E9A-A949-A0AE-5B4A4FF3BC65}"/>
              </a:ext>
            </a:extLst>
          </p:cNvPr>
          <p:cNvCxnSpPr>
            <a:cxnSpLocks/>
          </p:cNvCxnSpPr>
          <p:nvPr/>
        </p:nvCxnSpPr>
        <p:spPr>
          <a:xfrm>
            <a:off x="15194345" y="13489932"/>
            <a:ext cx="102591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40BB489-33A0-AB48-B967-5EFEF41CAF56}"/>
              </a:ext>
            </a:extLst>
          </p:cNvPr>
          <p:cNvCxnSpPr>
            <a:cxnSpLocks/>
          </p:cNvCxnSpPr>
          <p:nvPr/>
        </p:nvCxnSpPr>
        <p:spPr>
          <a:xfrm>
            <a:off x="14279911" y="3868395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5" name="Graphic 84" descr="Open folder with solid fill">
            <a:extLst>
              <a:ext uri="{FF2B5EF4-FFF2-40B4-BE49-F238E27FC236}">
                <a16:creationId xmlns:a16="http://schemas.microsoft.com/office/drawing/2014/main" id="{2D3B783D-BC83-C242-89AD-6517BBC78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1954" y="3500406"/>
            <a:ext cx="607941" cy="607941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779A390-88F2-9646-B8C4-4323A02DC6F5}"/>
              </a:ext>
            </a:extLst>
          </p:cNvPr>
          <p:cNvCxnSpPr>
            <a:cxnSpLocks/>
          </p:cNvCxnSpPr>
          <p:nvPr/>
        </p:nvCxnSpPr>
        <p:spPr>
          <a:xfrm>
            <a:off x="14288353" y="326994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02A344-2706-CD40-B4D4-8E874E0E96E0}"/>
              </a:ext>
            </a:extLst>
          </p:cNvPr>
          <p:cNvCxnSpPr>
            <a:cxnSpLocks/>
          </p:cNvCxnSpPr>
          <p:nvPr/>
        </p:nvCxnSpPr>
        <p:spPr>
          <a:xfrm>
            <a:off x="14288353" y="2701235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1" name="Graphic 90" descr="Document with solid fill">
            <a:extLst>
              <a:ext uri="{FF2B5EF4-FFF2-40B4-BE49-F238E27FC236}">
                <a16:creationId xmlns:a16="http://schemas.microsoft.com/office/drawing/2014/main" id="{31DDAACB-280D-B241-A5BD-FAFA08D85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4847" y="2946857"/>
            <a:ext cx="574858" cy="574858"/>
          </a:xfrm>
          <a:prstGeom prst="rect">
            <a:avLst/>
          </a:prstGeom>
        </p:spPr>
      </p:pic>
      <p:pic>
        <p:nvPicPr>
          <p:cNvPr id="92" name="Graphic 91" descr="Document with solid fill">
            <a:extLst>
              <a:ext uri="{FF2B5EF4-FFF2-40B4-BE49-F238E27FC236}">
                <a16:creationId xmlns:a16="http://schemas.microsoft.com/office/drawing/2014/main" id="{19B03159-C645-4443-AF8B-EFCEE64FF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4847" y="2371268"/>
            <a:ext cx="574858" cy="574858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8790883-6006-1C4B-B586-06E9C8B1BC9D}"/>
              </a:ext>
            </a:extLst>
          </p:cNvPr>
          <p:cNvCxnSpPr>
            <a:cxnSpLocks/>
          </p:cNvCxnSpPr>
          <p:nvPr/>
        </p:nvCxnSpPr>
        <p:spPr>
          <a:xfrm>
            <a:off x="15148770" y="4462260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353084-8686-A044-A525-0619D09865F5}"/>
              </a:ext>
            </a:extLst>
          </p:cNvPr>
          <p:cNvCxnSpPr>
            <a:cxnSpLocks/>
          </p:cNvCxnSpPr>
          <p:nvPr/>
        </p:nvCxnSpPr>
        <p:spPr>
          <a:xfrm flipV="1">
            <a:off x="15154693" y="4055894"/>
            <a:ext cx="0" cy="256845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B0ADA4D-1B43-5645-9DB4-B7D17D2312FC}"/>
              </a:ext>
            </a:extLst>
          </p:cNvPr>
          <p:cNvCxnSpPr>
            <a:cxnSpLocks/>
          </p:cNvCxnSpPr>
          <p:nvPr/>
        </p:nvCxnSpPr>
        <p:spPr>
          <a:xfrm>
            <a:off x="16588914" y="4924232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863463A-5791-9246-9CBF-676766FCFA69}"/>
              </a:ext>
            </a:extLst>
          </p:cNvPr>
          <p:cNvCxnSpPr>
            <a:cxnSpLocks/>
          </p:cNvCxnSpPr>
          <p:nvPr/>
        </p:nvCxnSpPr>
        <p:spPr>
          <a:xfrm flipV="1">
            <a:off x="16591768" y="4580387"/>
            <a:ext cx="0" cy="151333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DB1E6FA-636B-9F41-A883-A315D9CA724E}"/>
              </a:ext>
            </a:extLst>
          </p:cNvPr>
          <p:cNvCxnSpPr>
            <a:cxnSpLocks/>
          </p:cNvCxnSpPr>
          <p:nvPr/>
        </p:nvCxnSpPr>
        <p:spPr>
          <a:xfrm>
            <a:off x="16588914" y="5534420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4C97298-5158-334F-9610-F241B8320FC2}"/>
              </a:ext>
            </a:extLst>
          </p:cNvPr>
          <p:cNvCxnSpPr>
            <a:cxnSpLocks/>
          </p:cNvCxnSpPr>
          <p:nvPr/>
        </p:nvCxnSpPr>
        <p:spPr>
          <a:xfrm flipV="1">
            <a:off x="16591768" y="6833794"/>
            <a:ext cx="0" cy="4375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DFE79F9-E716-5F40-90D6-9CF9D20C07E4}"/>
              </a:ext>
            </a:extLst>
          </p:cNvPr>
          <p:cNvCxnSpPr>
            <a:cxnSpLocks/>
          </p:cNvCxnSpPr>
          <p:nvPr/>
        </p:nvCxnSpPr>
        <p:spPr>
          <a:xfrm>
            <a:off x="16591768" y="7263133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01A6B34-4EB4-EF4F-9580-DFB14682F5CD}"/>
              </a:ext>
            </a:extLst>
          </p:cNvPr>
          <p:cNvCxnSpPr>
            <a:cxnSpLocks/>
          </p:cNvCxnSpPr>
          <p:nvPr/>
        </p:nvCxnSpPr>
        <p:spPr>
          <a:xfrm>
            <a:off x="15178428" y="6624344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6355FAA-CCEA-854C-95FB-FE779F543618}"/>
              </a:ext>
            </a:extLst>
          </p:cNvPr>
          <p:cNvCxnSpPr>
            <a:cxnSpLocks/>
          </p:cNvCxnSpPr>
          <p:nvPr/>
        </p:nvCxnSpPr>
        <p:spPr>
          <a:xfrm>
            <a:off x="16584530" y="6099906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C4254DC-F4A8-584A-A033-A18E02E7571A}"/>
              </a:ext>
            </a:extLst>
          </p:cNvPr>
          <p:cNvCxnSpPr>
            <a:cxnSpLocks/>
          </p:cNvCxnSpPr>
          <p:nvPr/>
        </p:nvCxnSpPr>
        <p:spPr>
          <a:xfrm>
            <a:off x="15202276" y="11200048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90112-1183-FF40-9329-AF5D2F579A5D}"/>
              </a:ext>
            </a:extLst>
          </p:cNvPr>
          <p:cNvSpPr/>
          <p:nvPr/>
        </p:nvSpPr>
        <p:spPr>
          <a:xfrm>
            <a:off x="15407166" y="-4045527"/>
            <a:ext cx="914400" cy="914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B8192-B108-F642-B790-A03B067E7327}"/>
              </a:ext>
            </a:extLst>
          </p:cNvPr>
          <p:cNvSpPr txBox="1"/>
          <p:nvPr/>
        </p:nvSpPr>
        <p:spPr>
          <a:xfrm>
            <a:off x="361556" y="11905624"/>
            <a:ext cx="4722446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32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Automatically</a:t>
            </a:r>
            <a:r>
              <a:rPr kumimoji="0" lang="nl-NL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 </a:t>
            </a:r>
            <a:r>
              <a:rPr kumimoji="0" lang="nl-NL" sz="32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generated</a:t>
            </a:r>
            <a:endParaRPr kumimoji="0" lang="nl-NL" sz="32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</a:rPr>
              <a:t>Human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</a:rPr>
              <a:t>written</a:t>
            </a:r>
            <a:endParaRPr lang="nl-NL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/>
              <a:t>Read-</a:t>
            </a:r>
            <a:r>
              <a:rPr lang="nl-NL" dirty="0" err="1"/>
              <a:t>only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17891292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31B6-CAEB-E749-9DF3-8B93D105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B0923703-42AB-DF4C-A50E-BA481A614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0774" y="2582365"/>
            <a:ext cx="1583635" cy="15836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297384-B80A-2342-B95A-2C061CC8FC67}"/>
              </a:ext>
            </a:extLst>
          </p:cNvPr>
          <p:cNvCxnSpPr>
            <a:cxnSpLocks/>
          </p:cNvCxnSpPr>
          <p:nvPr/>
        </p:nvCxnSpPr>
        <p:spPr>
          <a:xfrm>
            <a:off x="3672956" y="4001886"/>
            <a:ext cx="59635" cy="479066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1D790B-25A4-3845-9B8C-E712ED3239B6}"/>
              </a:ext>
            </a:extLst>
          </p:cNvPr>
          <p:cNvSpPr txBox="1"/>
          <p:nvPr/>
        </p:nvSpPr>
        <p:spPr>
          <a:xfrm>
            <a:off x="5021824" y="4166000"/>
            <a:ext cx="3105977" cy="6053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README.md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L</a:t>
            </a:r>
            <a:r>
              <a:rPr lang="en-NL" dirty="0"/>
              <a:t>ICENSE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data/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mydata.csv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analysis/</a:t>
            </a:r>
          </a:p>
          <a:p>
            <a:pPr marL="0" marR="0" indent="0" algn="l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report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.md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B03916-0B78-B24B-832E-54438E9FFDA1}"/>
              </a:ext>
            </a:extLst>
          </p:cNvPr>
          <p:cNvCxnSpPr>
            <a:cxnSpLocks/>
          </p:cNvCxnSpPr>
          <p:nvPr/>
        </p:nvCxnSpPr>
        <p:spPr>
          <a:xfrm>
            <a:off x="3672956" y="484848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1154B-5A4A-BE4D-8484-9A3A06E1A5DE}"/>
              </a:ext>
            </a:extLst>
          </p:cNvPr>
          <p:cNvCxnSpPr>
            <a:cxnSpLocks/>
          </p:cNvCxnSpPr>
          <p:nvPr/>
        </p:nvCxnSpPr>
        <p:spPr>
          <a:xfrm>
            <a:off x="3689284" y="5833644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AD74E-1441-B24F-9068-D85A2FE5AC50}"/>
              </a:ext>
            </a:extLst>
          </p:cNvPr>
          <p:cNvCxnSpPr>
            <a:cxnSpLocks/>
          </p:cNvCxnSpPr>
          <p:nvPr/>
        </p:nvCxnSpPr>
        <p:spPr>
          <a:xfrm>
            <a:off x="3708099" y="6846016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A0ABFF-4363-BB48-94E2-98E005AED9DC}"/>
              </a:ext>
            </a:extLst>
          </p:cNvPr>
          <p:cNvCxnSpPr>
            <a:cxnSpLocks/>
          </p:cNvCxnSpPr>
          <p:nvPr/>
        </p:nvCxnSpPr>
        <p:spPr>
          <a:xfrm>
            <a:off x="3724427" y="8784383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1E5ACD-D541-1448-9D0E-C54D589F4B82}"/>
              </a:ext>
            </a:extLst>
          </p:cNvPr>
          <p:cNvCxnSpPr>
            <a:cxnSpLocks/>
          </p:cNvCxnSpPr>
          <p:nvPr/>
        </p:nvCxnSpPr>
        <p:spPr>
          <a:xfrm>
            <a:off x="4595284" y="7842769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845F58-7A32-6943-8E82-DFAE2CD3C88B}"/>
              </a:ext>
            </a:extLst>
          </p:cNvPr>
          <p:cNvCxnSpPr>
            <a:cxnSpLocks/>
          </p:cNvCxnSpPr>
          <p:nvPr/>
        </p:nvCxnSpPr>
        <p:spPr>
          <a:xfrm flipV="1">
            <a:off x="4595284" y="7028706"/>
            <a:ext cx="0" cy="8222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DA572F-F929-C743-A156-073018C71740}"/>
              </a:ext>
            </a:extLst>
          </p:cNvPr>
          <p:cNvCxnSpPr>
            <a:cxnSpLocks/>
          </p:cNvCxnSpPr>
          <p:nvPr/>
        </p:nvCxnSpPr>
        <p:spPr>
          <a:xfrm>
            <a:off x="4595284" y="9799476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6FFE44-5F65-B941-B801-59E68941B7EE}"/>
              </a:ext>
            </a:extLst>
          </p:cNvPr>
          <p:cNvCxnSpPr>
            <a:cxnSpLocks/>
          </p:cNvCxnSpPr>
          <p:nvPr/>
        </p:nvCxnSpPr>
        <p:spPr>
          <a:xfrm flipV="1">
            <a:off x="4595284" y="8977249"/>
            <a:ext cx="0" cy="8222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Graphic 19" descr="Open folder with solid fill">
            <a:extLst>
              <a:ext uri="{FF2B5EF4-FFF2-40B4-BE49-F238E27FC236}">
                <a16:creationId xmlns:a16="http://schemas.microsoft.com/office/drawing/2014/main" id="{D368148A-0352-DE40-9424-8B40EAA3F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1186" y="6408223"/>
            <a:ext cx="702925" cy="702925"/>
          </a:xfrm>
          <a:prstGeom prst="rect">
            <a:avLst/>
          </a:prstGeom>
        </p:spPr>
      </p:pic>
      <p:pic>
        <p:nvPicPr>
          <p:cNvPr id="21" name="Graphic 20" descr="Open folder with solid fill">
            <a:extLst>
              <a:ext uri="{FF2B5EF4-FFF2-40B4-BE49-F238E27FC236}">
                <a16:creationId xmlns:a16="http://schemas.microsoft.com/office/drawing/2014/main" id="{95150D57-5D5B-4743-8BDB-D6054C2EF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3229" y="8321697"/>
            <a:ext cx="702925" cy="702925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80AA84B9-3F2D-3040-81BE-13B00DF97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4874" y="9344618"/>
            <a:ext cx="742950" cy="742950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AB271A70-812B-0C40-A696-F7CBEDBB1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3880" y="7401355"/>
            <a:ext cx="742950" cy="742950"/>
          </a:xfrm>
          <a:prstGeom prst="rect">
            <a:avLst/>
          </a:prstGeom>
        </p:spPr>
      </p:pic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02EDD3BC-5A26-DC4D-89E2-78C7D4406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2292" y="5413774"/>
            <a:ext cx="742950" cy="742950"/>
          </a:xfrm>
          <a:prstGeom prst="rect">
            <a:avLst/>
          </a:prstGeom>
        </p:spPr>
      </p:pic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3A18FD7D-F48C-A741-B145-B14C0C16A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052" y="4360583"/>
            <a:ext cx="742950" cy="742950"/>
          </a:xfrm>
          <a:prstGeom prst="rect">
            <a:avLst/>
          </a:prstGeom>
        </p:spPr>
      </p:pic>
      <p:pic>
        <p:nvPicPr>
          <p:cNvPr id="29" name="Graphic 28" descr="Open folder with solid fill">
            <a:extLst>
              <a:ext uri="{FF2B5EF4-FFF2-40B4-BE49-F238E27FC236}">
                <a16:creationId xmlns:a16="http://schemas.microsoft.com/office/drawing/2014/main" id="{BE100F60-B214-254B-89AD-6AE2FD9F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5135" y="982319"/>
            <a:ext cx="1583635" cy="158363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B51ED1-9F4A-C346-8CC8-FA64DF616CF5}"/>
              </a:ext>
            </a:extLst>
          </p:cNvPr>
          <p:cNvCxnSpPr>
            <a:cxnSpLocks/>
          </p:cNvCxnSpPr>
          <p:nvPr/>
        </p:nvCxnSpPr>
        <p:spPr>
          <a:xfrm>
            <a:off x="14278332" y="2334024"/>
            <a:ext cx="0" cy="100147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D669B3-5ECD-5D48-92B3-BF3A292DDAC3}"/>
              </a:ext>
            </a:extLst>
          </p:cNvPr>
          <p:cNvSpPr txBox="1"/>
          <p:nvPr/>
        </p:nvSpPr>
        <p:spPr>
          <a:xfrm>
            <a:off x="15407166" y="2334024"/>
            <a:ext cx="8098203" cy="11532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README.md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L</a:t>
            </a:r>
            <a:r>
              <a:rPr lang="en-NL" dirty="0"/>
              <a:t>ICENSE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kkurat-Light"/>
                <a:cs typeface="Akkurat-Light"/>
                <a:sym typeface="Akkurat-Light"/>
              </a:rPr>
              <a:t>data/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raw/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5"/>
                </a:solidFill>
              </a:rPr>
              <a:t>		RAW_DATA_FILE001.zip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5"/>
                </a:solidFill>
              </a:rPr>
              <a:t>		(…)</a:t>
            </a:r>
          </a:p>
          <a:p>
            <a:pPr algn="l">
              <a:spcAft>
                <a:spcPts val="600"/>
              </a:spcAft>
            </a:pPr>
            <a:r>
              <a:rPr lang="en-NL" dirty="0">
                <a:solidFill>
                  <a:schemeClr val="accent5"/>
                </a:solidFill>
              </a:rPr>
              <a:t>		RAW_DATA_FILE331.zip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/>
              <a:t>	</a:t>
            </a: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clean/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mydata.csv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mycode.R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results/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images/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	figure1.tiff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		figure2.tiff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	analysis/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	tab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le1.csv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docs/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documentation.md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	manuscript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.md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0CD0B8-9BC7-DD4F-B1F3-E0343A41B324}"/>
              </a:ext>
            </a:extLst>
          </p:cNvPr>
          <p:cNvCxnSpPr>
            <a:cxnSpLocks/>
          </p:cNvCxnSpPr>
          <p:nvPr/>
        </p:nvCxnSpPr>
        <p:spPr>
          <a:xfrm>
            <a:off x="14278332" y="12348792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" name="Graphic 50" descr="Open folder with solid fill">
            <a:extLst>
              <a:ext uri="{FF2B5EF4-FFF2-40B4-BE49-F238E27FC236}">
                <a16:creationId xmlns:a16="http://schemas.microsoft.com/office/drawing/2014/main" id="{D7434CBD-E88B-B84D-80BF-8D47F2B29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0375" y="11980803"/>
            <a:ext cx="607941" cy="607941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0084FE5-86B0-0B4E-A65C-42E77FD24E54}"/>
              </a:ext>
            </a:extLst>
          </p:cNvPr>
          <p:cNvCxnSpPr>
            <a:cxnSpLocks/>
          </p:cNvCxnSpPr>
          <p:nvPr/>
        </p:nvCxnSpPr>
        <p:spPr>
          <a:xfrm>
            <a:off x="14284254" y="8938134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3" name="Graphic 52" descr="Open folder with solid fill">
            <a:extLst>
              <a:ext uri="{FF2B5EF4-FFF2-40B4-BE49-F238E27FC236}">
                <a16:creationId xmlns:a16="http://schemas.microsoft.com/office/drawing/2014/main" id="{EF779E02-A65B-C644-BEAD-97045E25A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6297" y="8570145"/>
            <a:ext cx="607941" cy="607941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CA7782-CD0D-F944-8FFA-B2A1D0624E54}"/>
              </a:ext>
            </a:extLst>
          </p:cNvPr>
          <p:cNvCxnSpPr>
            <a:cxnSpLocks/>
          </p:cNvCxnSpPr>
          <p:nvPr/>
        </p:nvCxnSpPr>
        <p:spPr>
          <a:xfrm>
            <a:off x="14284254" y="779988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5" name="Graphic 54" descr="Open folder with solid fill">
            <a:extLst>
              <a:ext uri="{FF2B5EF4-FFF2-40B4-BE49-F238E27FC236}">
                <a16:creationId xmlns:a16="http://schemas.microsoft.com/office/drawing/2014/main" id="{E62E28B5-D1CC-4B4F-BC44-E306A1E89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6297" y="7431898"/>
            <a:ext cx="607941" cy="607941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DB1A74-5169-CE4C-8AFD-F60256726362}"/>
              </a:ext>
            </a:extLst>
          </p:cNvPr>
          <p:cNvCxnSpPr>
            <a:cxnSpLocks/>
          </p:cNvCxnSpPr>
          <p:nvPr/>
        </p:nvCxnSpPr>
        <p:spPr>
          <a:xfrm>
            <a:off x="15194345" y="8394167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0F710D-5017-FD42-B9B6-01CA6B5D94E7}"/>
              </a:ext>
            </a:extLst>
          </p:cNvPr>
          <p:cNvCxnSpPr>
            <a:cxnSpLocks/>
          </p:cNvCxnSpPr>
          <p:nvPr/>
        </p:nvCxnSpPr>
        <p:spPr>
          <a:xfrm flipV="1">
            <a:off x="15200268" y="7987801"/>
            <a:ext cx="0" cy="40636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EDB4057-31E3-B240-9B59-01E3436EB340}"/>
              </a:ext>
            </a:extLst>
          </p:cNvPr>
          <p:cNvCxnSpPr>
            <a:cxnSpLocks/>
          </p:cNvCxnSpPr>
          <p:nvPr/>
        </p:nvCxnSpPr>
        <p:spPr>
          <a:xfrm>
            <a:off x="16569662" y="10087492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990EBF-D5DD-CD4C-9895-41B999FADC60}"/>
              </a:ext>
            </a:extLst>
          </p:cNvPr>
          <p:cNvCxnSpPr>
            <a:cxnSpLocks/>
          </p:cNvCxnSpPr>
          <p:nvPr/>
        </p:nvCxnSpPr>
        <p:spPr>
          <a:xfrm flipV="1">
            <a:off x="16569662" y="9667997"/>
            <a:ext cx="0" cy="103784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6ABFCF8-E875-EF48-8734-E50F6944ACAD}"/>
              </a:ext>
            </a:extLst>
          </p:cNvPr>
          <p:cNvCxnSpPr>
            <a:cxnSpLocks/>
          </p:cNvCxnSpPr>
          <p:nvPr/>
        </p:nvCxnSpPr>
        <p:spPr>
          <a:xfrm>
            <a:off x="16569662" y="10697680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138CDF0-7586-AE41-B5F1-036D138B0256}"/>
              </a:ext>
            </a:extLst>
          </p:cNvPr>
          <p:cNvCxnSpPr>
            <a:cxnSpLocks/>
          </p:cNvCxnSpPr>
          <p:nvPr/>
        </p:nvCxnSpPr>
        <p:spPr>
          <a:xfrm flipV="1">
            <a:off x="16584530" y="11366699"/>
            <a:ext cx="0" cy="4375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B35CDEA-F624-3748-AA40-17AD94265E64}"/>
              </a:ext>
            </a:extLst>
          </p:cNvPr>
          <p:cNvCxnSpPr>
            <a:cxnSpLocks/>
          </p:cNvCxnSpPr>
          <p:nvPr/>
        </p:nvCxnSpPr>
        <p:spPr>
          <a:xfrm>
            <a:off x="16584530" y="11796038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B18C81-D6A5-C648-98EA-0EA65C77B220}"/>
              </a:ext>
            </a:extLst>
          </p:cNvPr>
          <p:cNvCxnSpPr>
            <a:cxnSpLocks/>
          </p:cNvCxnSpPr>
          <p:nvPr/>
        </p:nvCxnSpPr>
        <p:spPr>
          <a:xfrm>
            <a:off x="15194345" y="9494421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5E30956-A255-704D-B3F1-33890DBC1ABD}"/>
              </a:ext>
            </a:extLst>
          </p:cNvPr>
          <p:cNvCxnSpPr>
            <a:cxnSpLocks/>
          </p:cNvCxnSpPr>
          <p:nvPr/>
        </p:nvCxnSpPr>
        <p:spPr>
          <a:xfrm flipV="1">
            <a:off x="15200268" y="9094318"/>
            <a:ext cx="0" cy="211199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5EA29E4-9339-0D45-9B7F-A574D7C1D758}"/>
              </a:ext>
            </a:extLst>
          </p:cNvPr>
          <p:cNvCxnSpPr>
            <a:cxnSpLocks/>
          </p:cNvCxnSpPr>
          <p:nvPr/>
        </p:nvCxnSpPr>
        <p:spPr>
          <a:xfrm>
            <a:off x="15194345" y="12879744"/>
            <a:ext cx="102591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3D6ACE-A288-E94E-95C3-08CDD7F57F34}"/>
              </a:ext>
            </a:extLst>
          </p:cNvPr>
          <p:cNvCxnSpPr>
            <a:cxnSpLocks/>
          </p:cNvCxnSpPr>
          <p:nvPr/>
        </p:nvCxnSpPr>
        <p:spPr>
          <a:xfrm flipV="1">
            <a:off x="15194345" y="12526426"/>
            <a:ext cx="0" cy="96277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321DB6-0E9A-A949-A0AE-5B4A4FF3BC65}"/>
              </a:ext>
            </a:extLst>
          </p:cNvPr>
          <p:cNvCxnSpPr>
            <a:cxnSpLocks/>
          </p:cNvCxnSpPr>
          <p:nvPr/>
        </p:nvCxnSpPr>
        <p:spPr>
          <a:xfrm>
            <a:off x="15194345" y="13489932"/>
            <a:ext cx="102591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40BB489-33A0-AB48-B967-5EFEF41CAF56}"/>
              </a:ext>
            </a:extLst>
          </p:cNvPr>
          <p:cNvCxnSpPr>
            <a:cxnSpLocks/>
          </p:cNvCxnSpPr>
          <p:nvPr/>
        </p:nvCxnSpPr>
        <p:spPr>
          <a:xfrm>
            <a:off x="14279911" y="3868395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5" name="Graphic 84" descr="Open folder with solid fill">
            <a:extLst>
              <a:ext uri="{FF2B5EF4-FFF2-40B4-BE49-F238E27FC236}">
                <a16:creationId xmlns:a16="http://schemas.microsoft.com/office/drawing/2014/main" id="{2D3B783D-BC83-C242-89AD-6517BBC78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1954" y="3500406"/>
            <a:ext cx="607941" cy="607941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779A390-88F2-9646-B8C4-4323A02DC6F5}"/>
              </a:ext>
            </a:extLst>
          </p:cNvPr>
          <p:cNvCxnSpPr>
            <a:cxnSpLocks/>
          </p:cNvCxnSpPr>
          <p:nvPr/>
        </p:nvCxnSpPr>
        <p:spPr>
          <a:xfrm>
            <a:off x="14288353" y="3269947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02A344-2706-CD40-B4D4-8E874E0E96E0}"/>
              </a:ext>
            </a:extLst>
          </p:cNvPr>
          <p:cNvCxnSpPr>
            <a:cxnSpLocks/>
          </p:cNvCxnSpPr>
          <p:nvPr/>
        </p:nvCxnSpPr>
        <p:spPr>
          <a:xfrm>
            <a:off x="14288353" y="2701235"/>
            <a:ext cx="60794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1" name="Graphic 90" descr="Document with solid fill">
            <a:extLst>
              <a:ext uri="{FF2B5EF4-FFF2-40B4-BE49-F238E27FC236}">
                <a16:creationId xmlns:a16="http://schemas.microsoft.com/office/drawing/2014/main" id="{31DDAACB-280D-B241-A5BD-FAFA08D85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4847" y="2946857"/>
            <a:ext cx="574858" cy="574858"/>
          </a:xfrm>
          <a:prstGeom prst="rect">
            <a:avLst/>
          </a:prstGeom>
        </p:spPr>
      </p:pic>
      <p:pic>
        <p:nvPicPr>
          <p:cNvPr id="92" name="Graphic 91" descr="Document with solid fill">
            <a:extLst>
              <a:ext uri="{FF2B5EF4-FFF2-40B4-BE49-F238E27FC236}">
                <a16:creationId xmlns:a16="http://schemas.microsoft.com/office/drawing/2014/main" id="{19B03159-C645-4443-AF8B-EFCEE64FF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4847" y="2371268"/>
            <a:ext cx="574858" cy="574858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8790883-6006-1C4B-B586-06E9C8B1BC9D}"/>
              </a:ext>
            </a:extLst>
          </p:cNvPr>
          <p:cNvCxnSpPr>
            <a:cxnSpLocks/>
          </p:cNvCxnSpPr>
          <p:nvPr/>
        </p:nvCxnSpPr>
        <p:spPr>
          <a:xfrm>
            <a:off x="15148770" y="4462260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B353084-8686-A044-A525-0619D09865F5}"/>
              </a:ext>
            </a:extLst>
          </p:cNvPr>
          <p:cNvCxnSpPr>
            <a:cxnSpLocks/>
          </p:cNvCxnSpPr>
          <p:nvPr/>
        </p:nvCxnSpPr>
        <p:spPr>
          <a:xfrm flipV="1">
            <a:off x="15154693" y="4055894"/>
            <a:ext cx="0" cy="256845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B0ADA4D-1B43-5645-9DB4-B7D17D2312FC}"/>
              </a:ext>
            </a:extLst>
          </p:cNvPr>
          <p:cNvCxnSpPr>
            <a:cxnSpLocks/>
          </p:cNvCxnSpPr>
          <p:nvPr/>
        </p:nvCxnSpPr>
        <p:spPr>
          <a:xfrm>
            <a:off x="16588914" y="4924232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863463A-5791-9246-9CBF-676766FCFA69}"/>
              </a:ext>
            </a:extLst>
          </p:cNvPr>
          <p:cNvCxnSpPr>
            <a:cxnSpLocks/>
          </p:cNvCxnSpPr>
          <p:nvPr/>
        </p:nvCxnSpPr>
        <p:spPr>
          <a:xfrm flipV="1">
            <a:off x="16591768" y="4580387"/>
            <a:ext cx="0" cy="151333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DB1E6FA-636B-9F41-A883-A315D9CA724E}"/>
              </a:ext>
            </a:extLst>
          </p:cNvPr>
          <p:cNvCxnSpPr>
            <a:cxnSpLocks/>
          </p:cNvCxnSpPr>
          <p:nvPr/>
        </p:nvCxnSpPr>
        <p:spPr>
          <a:xfrm>
            <a:off x="16588914" y="5534420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4C97298-5158-334F-9610-F241B8320FC2}"/>
              </a:ext>
            </a:extLst>
          </p:cNvPr>
          <p:cNvCxnSpPr>
            <a:cxnSpLocks/>
          </p:cNvCxnSpPr>
          <p:nvPr/>
        </p:nvCxnSpPr>
        <p:spPr>
          <a:xfrm flipV="1">
            <a:off x="16591768" y="6833794"/>
            <a:ext cx="0" cy="4375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DFE79F9-E716-5F40-90D6-9CF9D20C07E4}"/>
              </a:ext>
            </a:extLst>
          </p:cNvPr>
          <p:cNvCxnSpPr>
            <a:cxnSpLocks/>
          </p:cNvCxnSpPr>
          <p:nvPr/>
        </p:nvCxnSpPr>
        <p:spPr>
          <a:xfrm>
            <a:off x="16591768" y="7263133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01A6B34-4EB4-EF4F-9580-DFB14682F5CD}"/>
              </a:ext>
            </a:extLst>
          </p:cNvPr>
          <p:cNvCxnSpPr>
            <a:cxnSpLocks/>
          </p:cNvCxnSpPr>
          <p:nvPr/>
        </p:nvCxnSpPr>
        <p:spPr>
          <a:xfrm>
            <a:off x="15178428" y="6624344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6355FAA-CCEA-854C-95FB-FE779F543618}"/>
              </a:ext>
            </a:extLst>
          </p:cNvPr>
          <p:cNvCxnSpPr>
            <a:cxnSpLocks/>
          </p:cNvCxnSpPr>
          <p:nvPr/>
        </p:nvCxnSpPr>
        <p:spPr>
          <a:xfrm>
            <a:off x="16584530" y="6099906"/>
            <a:ext cx="457236" cy="81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C4254DC-F4A8-584A-A033-A18E02E7571A}"/>
              </a:ext>
            </a:extLst>
          </p:cNvPr>
          <p:cNvCxnSpPr>
            <a:cxnSpLocks/>
          </p:cNvCxnSpPr>
          <p:nvPr/>
        </p:nvCxnSpPr>
        <p:spPr>
          <a:xfrm>
            <a:off x="15202276" y="11200048"/>
            <a:ext cx="104183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3690112-1183-FF40-9329-AF5D2F579A5D}"/>
              </a:ext>
            </a:extLst>
          </p:cNvPr>
          <p:cNvSpPr/>
          <p:nvPr/>
        </p:nvSpPr>
        <p:spPr>
          <a:xfrm>
            <a:off x="15407166" y="-4045527"/>
            <a:ext cx="914400" cy="914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kkurat-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B8192-B108-F642-B790-A03B067E7327}"/>
              </a:ext>
            </a:extLst>
          </p:cNvPr>
          <p:cNvSpPr txBox="1"/>
          <p:nvPr/>
        </p:nvSpPr>
        <p:spPr>
          <a:xfrm>
            <a:off x="361556" y="11905624"/>
            <a:ext cx="4722446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32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Automatically</a:t>
            </a:r>
            <a:r>
              <a:rPr kumimoji="0" lang="nl-NL" sz="32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 </a:t>
            </a:r>
            <a:r>
              <a:rPr kumimoji="0" lang="nl-NL" sz="32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Akkurat-Light"/>
                <a:ea typeface="Akkurat-Light"/>
                <a:cs typeface="Akkurat-Light"/>
                <a:sym typeface="Akkurat-Light"/>
              </a:rPr>
              <a:t>generated</a:t>
            </a:r>
            <a:endParaRPr kumimoji="0" lang="nl-NL" sz="32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</a:rPr>
              <a:t>Human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</a:rPr>
              <a:t>written</a:t>
            </a:r>
            <a:endParaRPr lang="nl-NL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dirty="0">
                <a:solidFill>
                  <a:schemeClr val="accent5"/>
                </a:solidFill>
              </a:rPr>
              <a:t>Read-</a:t>
            </a:r>
            <a:r>
              <a:rPr lang="nl-NL" dirty="0" err="1">
                <a:solidFill>
                  <a:schemeClr val="accent5"/>
                </a:solidFill>
              </a:rPr>
              <a:t>only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Akkurat-Light"/>
              <a:ea typeface="Akkurat-Light"/>
              <a:cs typeface="Akkurat-Light"/>
              <a:sym typeface="Akkurat-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E45CCF-4A80-264F-801B-3250C8C9274E}"/>
              </a:ext>
            </a:extLst>
          </p:cNvPr>
          <p:cNvCxnSpPr>
            <a:cxnSpLocks/>
          </p:cNvCxnSpPr>
          <p:nvPr/>
        </p:nvCxnSpPr>
        <p:spPr>
          <a:xfrm>
            <a:off x="11499273" y="1801091"/>
            <a:ext cx="2065862" cy="0"/>
          </a:xfrm>
          <a:prstGeom prst="straightConnector1">
            <a:avLst/>
          </a:prstGeom>
          <a:noFill/>
          <a:ln w="13970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AB5BCC-39E8-DE44-BF61-F91B47244802}"/>
              </a:ext>
            </a:extLst>
          </p:cNvPr>
          <p:cNvCxnSpPr>
            <a:cxnSpLocks/>
          </p:cNvCxnSpPr>
          <p:nvPr/>
        </p:nvCxnSpPr>
        <p:spPr>
          <a:xfrm>
            <a:off x="679186" y="3374182"/>
            <a:ext cx="2043593" cy="0"/>
          </a:xfrm>
          <a:prstGeom prst="straightConnector1">
            <a:avLst/>
          </a:prstGeom>
          <a:noFill/>
          <a:ln w="139700" cap="flat">
            <a:solidFill>
              <a:srgbClr val="000000"/>
            </a:solidFill>
            <a:prstDash val="solid"/>
            <a:miter lim="400000"/>
            <a:tailEnd type="arrow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041347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kkurat">
      <a:majorFont>
        <a:latin typeface="Akkurat-Bold"/>
        <a:ea typeface="Akkurat-Light"/>
        <a:cs typeface="Akkurat-Light"/>
      </a:majorFont>
      <a:minorFont>
        <a:latin typeface="Akkurat-Light"/>
        <a:ea typeface="Akkurat-Light"/>
        <a:cs typeface="Akkurat-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kkurat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kkurat-Light"/>
            <a:ea typeface="Akkurat-Light"/>
            <a:cs typeface="Akkurat-Light"/>
            <a:sym typeface="Akkurat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kkurat-Light"/>
        <a:ea typeface="Akkurat-Light"/>
        <a:cs typeface="Akkurat-Light"/>
      </a:majorFont>
      <a:minorFont>
        <a:latin typeface="Akkurat-Light"/>
        <a:ea typeface="Akkurat-Light"/>
        <a:cs typeface="Akkurat-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kkurat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kkurat-Light"/>
            <a:ea typeface="Akkurat-Light"/>
            <a:cs typeface="Akkurat-Light"/>
            <a:sym typeface="Akkurat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9" ma:contentTypeDescription="Create a new document." ma:contentTypeScope="" ma:versionID="a45853ffb071524f8f81e7764ad178b6">
  <xsd:schema xmlns:xsd="http://www.w3.org/2001/XMLSchema" xmlns:xs="http://www.w3.org/2001/XMLSchema" xmlns:p="http://schemas.microsoft.com/office/2006/metadata/properties" xmlns:ns2="d524e8e6-9967-4aee-9f44-a119181d2657" xmlns:ns3="d0ce14b4-296e-49b5-89d1-87b1b19d123a" xmlns:ns4="6f35d0f1-6b87-42ba-ba3e-91c0d4d98947" targetNamespace="http://schemas.microsoft.com/office/2006/metadata/properties" ma:root="true" ma:fieldsID="ee2a332a1b0db07982601c32a8b1ee03" ns2:_="" ns3:_="" ns4:_="">
    <xsd:import namespace="d524e8e6-9967-4aee-9f44-a119181d2657"/>
    <xsd:import namespace="d0ce14b4-296e-49b5-89d1-87b1b19d123a"/>
    <xsd:import namespace="6f35d0f1-6b87-42ba-ba3e-91c0d4d989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5d0f1-6b87-42ba-ba3e-91c0d4d989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E7C6A9-777E-4BE8-A61C-33AD10CD69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6A7CCD-A11C-4850-818E-156FE42B078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6f35d0f1-6b87-42ba-ba3e-91c0d4d98947"/>
    <ds:schemaRef ds:uri="d0ce14b4-296e-49b5-89d1-87b1b19d123a"/>
    <ds:schemaRef ds:uri="d524e8e6-9967-4aee-9f44-a119181d265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D65906-40C0-4AC4-9F22-CB596C67C1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24e8e6-9967-4aee-9f44-a119181d2657"/>
    <ds:schemaRef ds:uri="d0ce14b4-296e-49b5-89d1-87b1b19d123a"/>
    <ds:schemaRef ds:uri="6f35d0f1-6b87-42ba-ba3e-91c0d4d989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16483</TotalTime>
  <Words>2029</Words>
  <Application>Microsoft Macintosh PowerPoint</Application>
  <PresentationFormat>Custom</PresentationFormat>
  <Paragraphs>336</Paragraphs>
  <Slides>64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Akkurat-Bold</vt:lpstr>
      <vt:lpstr>Akkurat</vt:lpstr>
      <vt:lpstr>Akkurat-Light</vt:lpstr>
      <vt:lpstr>Wingdings 2</vt:lpstr>
      <vt:lpstr>Arial</vt:lpstr>
      <vt:lpstr>White</vt:lpstr>
      <vt:lpstr>PRESENT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Documentation through README</vt:lpstr>
      <vt:lpstr>PowerPoint Presentation</vt:lpstr>
      <vt:lpstr>PowerPoint Presentation</vt:lpstr>
      <vt:lpstr>PowerPoint Presentation</vt:lpstr>
      <vt:lpstr>File naming</vt:lpstr>
      <vt:lpstr>File naming</vt:lpstr>
      <vt:lpstr>PowerPoint Presentation</vt:lpstr>
      <vt:lpstr>File naming</vt:lpstr>
      <vt:lpstr>File naming</vt:lpstr>
      <vt:lpstr>PowerPoint Presentation</vt:lpstr>
      <vt:lpstr>PowerPoint Presentation</vt:lpstr>
      <vt:lpstr>An example of untidy data: plant measurements</vt:lpstr>
      <vt:lpstr>An example of untidy data: plant measurements</vt:lpstr>
      <vt:lpstr>An example of untidy data: plant measurements</vt:lpstr>
      <vt:lpstr>Same data, now in a tidy format</vt:lpstr>
      <vt:lpstr>PowerPoint Presentation</vt:lpstr>
      <vt:lpstr>PowerPoint Presentation</vt:lpstr>
      <vt:lpstr>PowerPoint Presentation</vt:lpstr>
      <vt:lpstr>PAST</vt:lpstr>
      <vt:lpstr>PowerPoint Presentation</vt:lpstr>
      <vt:lpstr>PowerPoint Presentation</vt:lpstr>
      <vt:lpstr>PowerPoint Presentation</vt:lpstr>
      <vt:lpstr>Changelog: an example from keepachangelog.com</vt:lpstr>
      <vt:lpstr>PowerPoint Presentation</vt:lpstr>
      <vt:lpstr>PowerPoint Presentation</vt:lpstr>
      <vt:lpstr>Semantic versioning</vt:lpstr>
      <vt:lpstr>Semantic versioning</vt:lpstr>
      <vt:lpstr>Your first version</vt:lpstr>
      <vt:lpstr>Your first version</vt:lpstr>
      <vt:lpstr>Changelog: an example from keepachangelog.com</vt:lpstr>
      <vt:lpstr>Not-so-semantic versioning: via phdcomics.com</vt:lpstr>
      <vt:lpstr>PowerPoint Presentation</vt:lpstr>
      <vt:lpstr>FUTURE</vt:lpstr>
      <vt:lpstr>PowerPoint Presentation</vt:lpstr>
      <vt:lpstr>PowerPoint Presentation</vt:lpstr>
      <vt:lpstr>PowerPoint Presentation</vt:lpstr>
      <vt:lpstr>Copyleft                                                                                 vs                                                                           Permissive</vt:lpstr>
      <vt:lpstr>What open licenses are NOT</vt:lpstr>
      <vt:lpstr>PowerPoint Presentation</vt:lpstr>
      <vt:lpstr>A repo:</vt:lpstr>
      <vt:lpstr>A pull request, resulting from a fork:</vt:lpstr>
      <vt:lpstr>Inviting collaborators in ‘settings’ &gt; ‘manage access’</vt:lpstr>
      <vt:lpstr>Showcasing</vt:lpstr>
      <vt:lpstr>PowerPoint Presentation</vt:lpstr>
      <vt:lpstr>A release in GitHub…</vt:lpstr>
      <vt:lpstr>… can automatically archive to Zenodo!</vt:lpstr>
      <vt:lpstr>PowerPoint Presentation</vt:lpstr>
      <vt:lpstr>PowerPoint Presentation</vt:lpstr>
      <vt:lpstr>Publish an active project on GitHub</vt:lpstr>
      <vt:lpstr>Choosing a license</vt:lpstr>
      <vt:lpstr>Archive project on Zenodo</vt:lpstr>
      <vt:lpstr>Citing a project</vt:lpstr>
      <vt:lpstr>Reproducibility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Lode Kulik</dc:creator>
  <cp:lastModifiedBy>Barbara Vreede</cp:lastModifiedBy>
  <cp:revision>94</cp:revision>
  <dcterms:modified xsi:type="dcterms:W3CDTF">2021-06-03T10:44:28Z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</Properties>
</file>